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9" r:id="rId1"/>
  </p:sldMasterIdLst>
  <p:notesMasterIdLst>
    <p:notesMasterId r:id="rId6"/>
  </p:notesMasterIdLst>
  <p:handoutMasterIdLst>
    <p:handoutMasterId r:id="rId7"/>
  </p:handoutMasterIdLst>
  <p:sldIdLst>
    <p:sldId id="535" r:id="rId2"/>
    <p:sldId id="548" r:id="rId3"/>
    <p:sldId id="549" r:id="rId4"/>
    <p:sldId id="513" r:id="rId5"/>
  </p:sldIdLst>
  <p:sldSz cx="9144000" cy="5143500" type="screen16x9"/>
  <p:notesSz cx="7102475" cy="9388475"/>
  <p:custDataLst>
    <p:tags r:id="rId8"/>
  </p:custData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Univers 45 Light" pitchFamily="2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Univers 45 Light" pitchFamily="2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Univers 45 Light" pitchFamily="2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Univers 45 Light" pitchFamily="2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Univers 45 Light" pitchFamily="2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Univers 45 Light" pitchFamily="2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Univers 45 Light" pitchFamily="2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Univers 45 Light" pitchFamily="2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Univers 45 Light" pitchFamily="2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>
          <p15:clr>
            <a:srgbClr val="A4A3A4"/>
          </p15:clr>
        </p15:guide>
        <p15:guide id="2" orient="horz" pos="2352">
          <p15:clr>
            <a:srgbClr val="A4A3A4"/>
          </p15:clr>
        </p15:guide>
        <p15:guide id="3" orient="horz" pos="2430">
          <p15:clr>
            <a:srgbClr val="A4A3A4"/>
          </p15:clr>
        </p15:guide>
        <p15:guide id="4" orient="horz" pos="3984">
          <p15:clr>
            <a:srgbClr val="A4A3A4"/>
          </p15:clr>
        </p15:guide>
        <p15:guide id="5" pos="2832">
          <p15:clr>
            <a:srgbClr val="A4A3A4"/>
          </p15:clr>
        </p15:guide>
        <p15:guide id="6" pos="5698">
          <p15:clr>
            <a:srgbClr val="A4A3A4"/>
          </p15:clr>
        </p15:guide>
        <p15:guide id="7" pos="77">
          <p15:clr>
            <a:srgbClr val="A4A3A4"/>
          </p15:clr>
        </p15:guide>
        <p15:guide id="8" orient="horz" pos="918">
          <p15:clr>
            <a:srgbClr val="A4A3A4"/>
          </p15:clr>
        </p15:guide>
        <p15:guide id="9" orient="horz" pos="1764">
          <p15:clr>
            <a:srgbClr val="A4A3A4"/>
          </p15:clr>
        </p15:guide>
        <p15:guide id="10" orient="horz" pos="1823">
          <p15:clr>
            <a:srgbClr val="A4A3A4"/>
          </p15:clr>
        </p15:guide>
        <p15:guide id="11" orient="horz" pos="29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B4B4B"/>
    <a:srgbClr val="17466C"/>
    <a:srgbClr val="676767"/>
    <a:srgbClr val="1D5685"/>
    <a:srgbClr val="054979"/>
    <a:srgbClr val="ACACAC"/>
    <a:srgbClr val="B21107"/>
    <a:srgbClr val="D7DFB4"/>
    <a:srgbClr val="68820B"/>
    <a:srgbClr val="FAD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84906" autoAdjust="0"/>
  </p:normalViewPr>
  <p:slideViewPr>
    <p:cSldViewPr snapToGrid="0">
      <p:cViewPr varScale="1">
        <p:scale>
          <a:sx n="96" d="100"/>
          <a:sy n="96" d="100"/>
        </p:scale>
        <p:origin x="1080" y="72"/>
      </p:cViewPr>
      <p:guideLst>
        <p:guide orient="horz" pos="1224"/>
        <p:guide orient="horz" pos="2352"/>
        <p:guide orient="horz" pos="2430"/>
        <p:guide orient="horz" pos="3984"/>
        <p:guide pos="2832"/>
        <p:guide pos="5698"/>
        <p:guide pos="77"/>
        <p:guide orient="horz" pos="918"/>
        <p:guide orient="horz" pos="1764"/>
        <p:guide orient="horz" pos="1823"/>
        <p:guide orient="horz" pos="2988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328" y="-6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058" cy="469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020" tIns="44511" rIns="89020" bIns="44511" numCol="1" anchor="t" anchorCtr="0" compatLnSpc="1">
            <a:prstTxWarp prst="textNoShape">
              <a:avLst/>
            </a:prstTxWarp>
          </a:bodyPr>
          <a:lstStyle>
            <a:lvl1pPr defTabSz="889874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824" y="0"/>
            <a:ext cx="3078058" cy="469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020" tIns="44511" rIns="89020" bIns="44511" numCol="1" anchor="t" anchorCtr="0" compatLnSpc="1">
            <a:prstTxWarp prst="textNoShape">
              <a:avLst/>
            </a:prstTxWarp>
          </a:bodyPr>
          <a:lstStyle>
            <a:lvl1pPr algn="r" defTabSz="889874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226"/>
            <a:ext cx="3078058" cy="469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020" tIns="44511" rIns="89020" bIns="44511" numCol="1" anchor="b" anchorCtr="0" compatLnSpc="1">
            <a:prstTxWarp prst="textNoShape">
              <a:avLst/>
            </a:prstTxWarp>
          </a:bodyPr>
          <a:lstStyle>
            <a:lvl1pPr defTabSz="889874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824" y="8917226"/>
            <a:ext cx="3078058" cy="469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020" tIns="44511" rIns="89020" bIns="44511" numCol="1" anchor="b" anchorCtr="0" compatLnSpc="1">
            <a:prstTxWarp prst="textNoShape">
              <a:avLst/>
            </a:prstTxWarp>
          </a:bodyPr>
          <a:lstStyle>
            <a:lvl1pPr algn="r" defTabSz="88900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69041F1E-EAC0-4405-BEFD-1406CA950B60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465" cy="469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24" tIns="44563" rIns="89124" bIns="44563" numCol="1" anchor="t" anchorCtr="0" compatLnSpc="1">
            <a:prstTxWarp prst="textNoShape">
              <a:avLst/>
            </a:prstTxWarp>
          </a:bodyPr>
          <a:lstStyle>
            <a:lvl1pPr defTabSz="891477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418" y="0"/>
            <a:ext cx="3076465" cy="469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24" tIns="44563" rIns="89124" bIns="44563" numCol="1" anchor="t" anchorCtr="0" compatLnSpc="1">
            <a:prstTxWarp prst="textNoShape">
              <a:avLst/>
            </a:prstTxWarp>
          </a:bodyPr>
          <a:lstStyle>
            <a:lvl1pPr algn="r" defTabSz="891477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5450" y="706438"/>
            <a:ext cx="6257925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67" y="4461786"/>
            <a:ext cx="5681343" cy="42206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24" tIns="44563" rIns="89124" bIns="445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7226"/>
            <a:ext cx="3076465" cy="469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24" tIns="44563" rIns="89124" bIns="44563" numCol="1" anchor="b" anchorCtr="0" compatLnSpc="1">
            <a:prstTxWarp prst="textNoShape">
              <a:avLst/>
            </a:prstTxWarp>
          </a:bodyPr>
          <a:lstStyle>
            <a:lvl1pPr defTabSz="891477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418" y="8917226"/>
            <a:ext cx="3076465" cy="469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24" tIns="44563" rIns="89124" bIns="44563" numCol="1" anchor="b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4A073CB2-F86A-4570-9E1F-7F12F33BA756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Chandra</a:t>
            </a:r>
          </a:p>
          <a:p>
            <a:r>
              <a:rPr lang="en-US" dirty="0"/>
              <a:t>Note – make sure we integrate mention here of centralizing student / graduate resume via the use of assignments; ability for schools to review, comment, mark these documents, have students submit other materials (cover letter, STAR stories,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73CB2-F86A-4570-9E1F-7F12F33BA756}" type="slidenum">
              <a:rPr lang="en-CA" smtClean="0"/>
              <a:pPr/>
              <a:t>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49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Chandra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73CB2-F86A-4570-9E1F-7F12F33BA756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997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73CB2-F86A-4570-9E1F-7F12F33BA756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6979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Chandra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73CB2-F86A-4570-9E1F-7F12F33BA756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234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01937A-4566-409F-8120-05EA8A5561CA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026" name="Picture 2" descr="https://s3.amazonaws.com/StartupStockPhotos/uploads/45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r="758" b="3481"/>
          <a:stretch/>
        </p:blipFill>
        <p:spPr bwMode="auto">
          <a:xfrm>
            <a:off x="-1" y="-14287"/>
            <a:ext cx="9144001" cy="51435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sp>
        <p:nvSpPr>
          <p:cNvPr id="2" name="TextBox 1"/>
          <p:cNvSpPr txBox="1"/>
          <p:nvPr userDrawn="1"/>
        </p:nvSpPr>
        <p:spPr>
          <a:xfrm>
            <a:off x="6689792" y="4867276"/>
            <a:ext cx="2015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division of The Career Loft Inc.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1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600" dirty="0">
                <a:solidFill>
                  <a:srgbClr val="2B638B"/>
                </a:solidFill>
                <a:latin typeface="Arial" pitchFamily="34" charset="0"/>
                <a:cs typeface="Arial" pitchFamily="34" charset="0"/>
              </a:rPr>
              <a:t>© 2017 The Career Loft Inc.  All rights reserved</a:t>
            </a:r>
            <a:endParaRPr lang="en-CA" sz="600" dirty="0">
              <a:solidFill>
                <a:srgbClr val="2B638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01937A-4566-409F-8120-05EA8A5561C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408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818701" y="1749105"/>
            <a:ext cx="3506598" cy="1645292"/>
          </a:xfrm>
        </p:spPr>
        <p:txBody>
          <a:bodyPr/>
          <a:lstStyle>
            <a:lvl1pPr marL="180975" indent="-179388">
              <a:defRPr/>
            </a:lvl1pPr>
            <a:lvl2pPr marL="361950" indent="-179388">
              <a:spcBef>
                <a:spcPts val="1200"/>
              </a:spcBef>
              <a:def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41338" indent="-177800">
              <a:spcBef>
                <a:spcPts val="1200"/>
              </a:spcBef>
              <a:def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23900" indent="-180975">
              <a:spcBef>
                <a:spcPts val="1200"/>
              </a:spcBef>
              <a:def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1200"/>
              </a:spcBef>
              <a:def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600" dirty="0">
                <a:solidFill>
                  <a:srgbClr val="2B638B"/>
                </a:solidFill>
                <a:latin typeface="Arial" pitchFamily="34" charset="0"/>
                <a:cs typeface="Arial" pitchFamily="34" charset="0"/>
              </a:rPr>
              <a:t>© 2017 The Career Loft Inc.  All rights reserved</a:t>
            </a:r>
            <a:endParaRPr lang="en-CA" sz="600" dirty="0">
              <a:solidFill>
                <a:srgbClr val="2B638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601937A-4566-409F-8120-05EA8A5561CA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78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3"/>
          <p:cNvSpPr/>
          <p:nvPr userDrawn="1"/>
        </p:nvSpPr>
        <p:spPr>
          <a:xfrm rot="19099401">
            <a:off x="1408239" y="-1813698"/>
            <a:ext cx="4984622" cy="9790219"/>
          </a:xfrm>
          <a:custGeom>
            <a:avLst/>
            <a:gdLst>
              <a:gd name="connsiteX0" fmla="*/ 4955023 w 4955023"/>
              <a:gd name="connsiteY0" fmla="*/ 2988309 h 9856079"/>
              <a:gd name="connsiteX1" fmla="*/ 4919491 w 4955023"/>
              <a:gd name="connsiteY1" fmla="*/ 9856079 h 9856079"/>
              <a:gd name="connsiteX2" fmla="*/ 0 w 4955023"/>
              <a:gd name="connsiteY2" fmla="*/ 5463543 h 9856079"/>
              <a:gd name="connsiteX3" fmla="*/ 0 w 4955023"/>
              <a:gd name="connsiteY3" fmla="*/ 1795325 h 9856079"/>
              <a:gd name="connsiteX4" fmla="*/ 1598265 w 4955023"/>
              <a:gd name="connsiteY4" fmla="*/ 0 h 9856079"/>
              <a:gd name="connsiteX5" fmla="*/ 4955023 w 4955023"/>
              <a:gd name="connsiteY5" fmla="*/ 2988309 h 9856079"/>
              <a:gd name="connsiteX0" fmla="*/ 4955023 w 4955023"/>
              <a:gd name="connsiteY0" fmla="*/ 2988309 h 9801941"/>
              <a:gd name="connsiteX1" fmla="*/ 4902567 w 4955023"/>
              <a:gd name="connsiteY1" fmla="*/ 9801941 h 9801941"/>
              <a:gd name="connsiteX2" fmla="*/ 0 w 4955023"/>
              <a:gd name="connsiteY2" fmla="*/ 5463543 h 9801941"/>
              <a:gd name="connsiteX3" fmla="*/ 0 w 4955023"/>
              <a:gd name="connsiteY3" fmla="*/ 1795325 h 9801941"/>
              <a:gd name="connsiteX4" fmla="*/ 1598265 w 4955023"/>
              <a:gd name="connsiteY4" fmla="*/ 0 h 9801941"/>
              <a:gd name="connsiteX5" fmla="*/ 4955023 w 4955023"/>
              <a:gd name="connsiteY5" fmla="*/ 2988309 h 9801941"/>
              <a:gd name="connsiteX0" fmla="*/ 4955023 w 4955023"/>
              <a:gd name="connsiteY0" fmla="*/ 2988309 h 9816220"/>
              <a:gd name="connsiteX1" fmla="*/ 4873956 w 4955023"/>
              <a:gd name="connsiteY1" fmla="*/ 9816220 h 9816220"/>
              <a:gd name="connsiteX2" fmla="*/ 0 w 4955023"/>
              <a:gd name="connsiteY2" fmla="*/ 5463543 h 9816220"/>
              <a:gd name="connsiteX3" fmla="*/ 0 w 4955023"/>
              <a:gd name="connsiteY3" fmla="*/ 1795325 h 9816220"/>
              <a:gd name="connsiteX4" fmla="*/ 1598265 w 4955023"/>
              <a:gd name="connsiteY4" fmla="*/ 0 h 9816220"/>
              <a:gd name="connsiteX5" fmla="*/ 4955023 w 4955023"/>
              <a:gd name="connsiteY5" fmla="*/ 2988309 h 9816220"/>
              <a:gd name="connsiteX0" fmla="*/ 4955023 w 4955023"/>
              <a:gd name="connsiteY0" fmla="*/ 2988309 h 9790219"/>
              <a:gd name="connsiteX1" fmla="*/ 4855208 w 4955023"/>
              <a:gd name="connsiteY1" fmla="*/ 9790219 h 9790219"/>
              <a:gd name="connsiteX2" fmla="*/ 0 w 4955023"/>
              <a:gd name="connsiteY2" fmla="*/ 5463543 h 9790219"/>
              <a:gd name="connsiteX3" fmla="*/ 0 w 4955023"/>
              <a:gd name="connsiteY3" fmla="*/ 1795325 h 9790219"/>
              <a:gd name="connsiteX4" fmla="*/ 1598265 w 4955023"/>
              <a:gd name="connsiteY4" fmla="*/ 0 h 9790219"/>
              <a:gd name="connsiteX5" fmla="*/ 4955023 w 4955023"/>
              <a:gd name="connsiteY5" fmla="*/ 2988309 h 9790219"/>
              <a:gd name="connsiteX0" fmla="*/ 4984622 w 4984622"/>
              <a:gd name="connsiteY0" fmla="*/ 2988309 h 9790219"/>
              <a:gd name="connsiteX1" fmla="*/ 4884807 w 4984622"/>
              <a:gd name="connsiteY1" fmla="*/ 9790219 h 9790219"/>
              <a:gd name="connsiteX2" fmla="*/ 0 w 4984622"/>
              <a:gd name="connsiteY2" fmla="*/ 5457943 h 9790219"/>
              <a:gd name="connsiteX3" fmla="*/ 29599 w 4984622"/>
              <a:gd name="connsiteY3" fmla="*/ 1795325 h 9790219"/>
              <a:gd name="connsiteX4" fmla="*/ 1627864 w 4984622"/>
              <a:gd name="connsiteY4" fmla="*/ 0 h 9790219"/>
              <a:gd name="connsiteX5" fmla="*/ 4984622 w 4984622"/>
              <a:gd name="connsiteY5" fmla="*/ 2988309 h 979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4622" h="9790219">
                <a:moveTo>
                  <a:pt x="4984622" y="2988309"/>
                </a:moveTo>
                <a:lnTo>
                  <a:pt x="4884807" y="9790219"/>
                </a:lnTo>
                <a:lnTo>
                  <a:pt x="0" y="5457943"/>
                </a:lnTo>
                <a:lnTo>
                  <a:pt x="29599" y="1795325"/>
                </a:lnTo>
                <a:lnTo>
                  <a:pt x="1627864" y="0"/>
                </a:lnTo>
                <a:lnTo>
                  <a:pt x="4984622" y="29883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833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24" hasCustomPrompt="1"/>
          </p:nvPr>
        </p:nvSpPr>
        <p:spPr>
          <a:xfrm>
            <a:off x="264304" y="3706155"/>
            <a:ext cx="1217065" cy="1212821"/>
          </a:xfrm>
          <a:custGeom>
            <a:avLst/>
            <a:gdLst>
              <a:gd name="connsiteX0" fmla="*/ 0 w 2362200"/>
              <a:gd name="connsiteY0" fmla="*/ 2209800 h 2209800"/>
              <a:gd name="connsiteX1" fmla="*/ 552450 w 2362200"/>
              <a:gd name="connsiteY1" fmla="*/ 0 h 2209800"/>
              <a:gd name="connsiteX2" fmla="*/ 1809750 w 2362200"/>
              <a:gd name="connsiteY2" fmla="*/ 0 h 2209800"/>
              <a:gd name="connsiteX3" fmla="*/ 2362200 w 2362200"/>
              <a:gd name="connsiteY3" fmla="*/ 2209800 h 2209800"/>
              <a:gd name="connsiteX4" fmla="*/ 0 w 2362200"/>
              <a:gd name="connsiteY4" fmla="*/ 2209800 h 2209800"/>
              <a:gd name="connsiteX0" fmla="*/ 0 w 3060413"/>
              <a:gd name="connsiteY0" fmla="*/ 2215699 h 2215699"/>
              <a:gd name="connsiteX1" fmla="*/ 552450 w 3060413"/>
              <a:gd name="connsiteY1" fmla="*/ 5899 h 2215699"/>
              <a:gd name="connsiteX2" fmla="*/ 3060413 w 3060413"/>
              <a:gd name="connsiteY2" fmla="*/ 0 h 2215699"/>
              <a:gd name="connsiteX3" fmla="*/ 2362200 w 3060413"/>
              <a:gd name="connsiteY3" fmla="*/ 2215699 h 2215699"/>
              <a:gd name="connsiteX4" fmla="*/ 0 w 3060413"/>
              <a:gd name="connsiteY4" fmla="*/ 2215699 h 2215699"/>
              <a:gd name="connsiteX0" fmla="*/ 0 w 7231257"/>
              <a:gd name="connsiteY0" fmla="*/ 2209800 h 2209800"/>
              <a:gd name="connsiteX1" fmla="*/ 552450 w 7231257"/>
              <a:gd name="connsiteY1" fmla="*/ 0 h 2209800"/>
              <a:gd name="connsiteX2" fmla="*/ 7231257 w 7231257"/>
              <a:gd name="connsiteY2" fmla="*/ 566338 h 2209800"/>
              <a:gd name="connsiteX3" fmla="*/ 2362200 w 7231257"/>
              <a:gd name="connsiteY3" fmla="*/ 2209800 h 2209800"/>
              <a:gd name="connsiteX4" fmla="*/ 0 w 7231257"/>
              <a:gd name="connsiteY4" fmla="*/ 2209800 h 2209800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2362200 w 7231257"/>
              <a:gd name="connsiteY3" fmla="*/ 2929521 h 2929521"/>
              <a:gd name="connsiteX4" fmla="*/ 0 w 7231257"/>
              <a:gd name="connsiteY4" fmla="*/ 2929521 h 2929521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5878216 w 7231257"/>
              <a:gd name="connsiteY3" fmla="*/ 2445774 h 2929521"/>
              <a:gd name="connsiteX4" fmla="*/ 0 w 7231257"/>
              <a:gd name="connsiteY4" fmla="*/ 2929521 h 2929521"/>
              <a:gd name="connsiteX0" fmla="*/ 0 w 2511773"/>
              <a:gd name="connsiteY0" fmla="*/ 1147915 h 2445774"/>
              <a:gd name="connsiteX1" fmla="*/ 1366561 w 2511773"/>
              <a:gd name="connsiteY1" fmla="*/ 0 h 2445774"/>
              <a:gd name="connsiteX2" fmla="*/ 2511773 w 2511773"/>
              <a:gd name="connsiteY2" fmla="*/ 1286059 h 2445774"/>
              <a:gd name="connsiteX3" fmla="*/ 1158732 w 2511773"/>
              <a:gd name="connsiteY3" fmla="*/ 2445774 h 2445774"/>
              <a:gd name="connsiteX4" fmla="*/ 0 w 2511773"/>
              <a:gd name="connsiteY4" fmla="*/ 1147915 h 2445774"/>
              <a:gd name="connsiteX0" fmla="*/ 0 w 2511773"/>
              <a:gd name="connsiteY0" fmla="*/ 1165613 h 2463472"/>
              <a:gd name="connsiteX1" fmla="*/ 1354762 w 2511773"/>
              <a:gd name="connsiteY1" fmla="*/ 0 h 2463472"/>
              <a:gd name="connsiteX2" fmla="*/ 2511773 w 2511773"/>
              <a:gd name="connsiteY2" fmla="*/ 1303757 h 2463472"/>
              <a:gd name="connsiteX3" fmla="*/ 1158732 w 2511773"/>
              <a:gd name="connsiteY3" fmla="*/ 2463472 h 2463472"/>
              <a:gd name="connsiteX4" fmla="*/ 0 w 2511773"/>
              <a:gd name="connsiteY4" fmla="*/ 1165613 h 2463472"/>
              <a:gd name="connsiteX0" fmla="*/ 0 w 2511773"/>
              <a:gd name="connsiteY0" fmla="*/ 1165613 h 2498868"/>
              <a:gd name="connsiteX1" fmla="*/ 1354762 w 2511773"/>
              <a:gd name="connsiteY1" fmla="*/ 0 h 2498868"/>
              <a:gd name="connsiteX2" fmla="*/ 2511773 w 2511773"/>
              <a:gd name="connsiteY2" fmla="*/ 1303757 h 2498868"/>
              <a:gd name="connsiteX3" fmla="*/ 1146933 w 2511773"/>
              <a:gd name="connsiteY3" fmla="*/ 2498868 h 2498868"/>
              <a:gd name="connsiteX4" fmla="*/ 0 w 2511773"/>
              <a:gd name="connsiteY4" fmla="*/ 1165613 h 2498868"/>
              <a:gd name="connsiteX0" fmla="*/ 0 w 2511773"/>
              <a:gd name="connsiteY0" fmla="*/ 1165613 h 2487069"/>
              <a:gd name="connsiteX1" fmla="*/ 1354762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65613 h 2487069"/>
              <a:gd name="connsiteX1" fmla="*/ 1360661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41034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73863"/>
              <a:gd name="connsiteX1" fmla="*/ 1348862 w 2511773"/>
              <a:gd name="connsiteY1" fmla="*/ 0 h 2473863"/>
              <a:gd name="connsiteX2" fmla="*/ 2511773 w 2511773"/>
              <a:gd name="connsiteY2" fmla="*/ 1297858 h 2473863"/>
              <a:gd name="connsiteX3" fmla="*/ 1137380 w 2511773"/>
              <a:gd name="connsiteY3" fmla="*/ 2473863 h 2473863"/>
              <a:gd name="connsiteX4" fmla="*/ 0 w 2511773"/>
              <a:gd name="connsiteY4" fmla="*/ 1159714 h 2473863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7380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0073 w 2511773"/>
              <a:gd name="connsiteY3" fmla="*/ 2481170 h 2481170"/>
              <a:gd name="connsiteX4" fmla="*/ 0 w 2511773"/>
              <a:gd name="connsiteY4" fmla="*/ 1159714 h 2481170"/>
              <a:gd name="connsiteX0" fmla="*/ 0 w 2489852"/>
              <a:gd name="connsiteY0" fmla="*/ 1159714 h 2481170"/>
              <a:gd name="connsiteX1" fmla="*/ 1348862 w 2489852"/>
              <a:gd name="connsiteY1" fmla="*/ 0 h 2481170"/>
              <a:gd name="connsiteX2" fmla="*/ 2489852 w 2489852"/>
              <a:gd name="connsiteY2" fmla="*/ 1316125 h 2481170"/>
              <a:gd name="connsiteX3" fmla="*/ 1130073 w 2489852"/>
              <a:gd name="connsiteY3" fmla="*/ 2481170 h 2481170"/>
              <a:gd name="connsiteX4" fmla="*/ 0 w 2489852"/>
              <a:gd name="connsiteY4" fmla="*/ 1159714 h 248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852" h="2481170">
                <a:moveTo>
                  <a:pt x="0" y="1159714"/>
                </a:moveTo>
                <a:lnTo>
                  <a:pt x="1348862" y="0"/>
                </a:lnTo>
                <a:lnTo>
                  <a:pt x="2489852" y="1316125"/>
                </a:lnTo>
                <a:lnTo>
                  <a:pt x="1130073" y="2481170"/>
                </a:lnTo>
                <a:lnTo>
                  <a:pt x="0" y="115971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vert="horz" lIns="109728" tIns="54864" rIns="109728" bIns="54864" rtlCol="0">
            <a:norm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2" name="Picture Placeholder 22"/>
          <p:cNvSpPr>
            <a:spLocks noGrp="1"/>
          </p:cNvSpPr>
          <p:nvPr>
            <p:ph type="pic" sz="quarter" idx="23" hasCustomPrompt="1"/>
          </p:nvPr>
        </p:nvSpPr>
        <p:spPr>
          <a:xfrm>
            <a:off x="6761644" y="1355724"/>
            <a:ext cx="2145102" cy="2137622"/>
          </a:xfrm>
          <a:custGeom>
            <a:avLst/>
            <a:gdLst>
              <a:gd name="connsiteX0" fmla="*/ 0 w 2362200"/>
              <a:gd name="connsiteY0" fmla="*/ 2209800 h 2209800"/>
              <a:gd name="connsiteX1" fmla="*/ 552450 w 2362200"/>
              <a:gd name="connsiteY1" fmla="*/ 0 h 2209800"/>
              <a:gd name="connsiteX2" fmla="*/ 1809750 w 2362200"/>
              <a:gd name="connsiteY2" fmla="*/ 0 h 2209800"/>
              <a:gd name="connsiteX3" fmla="*/ 2362200 w 2362200"/>
              <a:gd name="connsiteY3" fmla="*/ 2209800 h 2209800"/>
              <a:gd name="connsiteX4" fmla="*/ 0 w 2362200"/>
              <a:gd name="connsiteY4" fmla="*/ 2209800 h 2209800"/>
              <a:gd name="connsiteX0" fmla="*/ 0 w 3060413"/>
              <a:gd name="connsiteY0" fmla="*/ 2215699 h 2215699"/>
              <a:gd name="connsiteX1" fmla="*/ 552450 w 3060413"/>
              <a:gd name="connsiteY1" fmla="*/ 5899 h 2215699"/>
              <a:gd name="connsiteX2" fmla="*/ 3060413 w 3060413"/>
              <a:gd name="connsiteY2" fmla="*/ 0 h 2215699"/>
              <a:gd name="connsiteX3" fmla="*/ 2362200 w 3060413"/>
              <a:gd name="connsiteY3" fmla="*/ 2215699 h 2215699"/>
              <a:gd name="connsiteX4" fmla="*/ 0 w 3060413"/>
              <a:gd name="connsiteY4" fmla="*/ 2215699 h 2215699"/>
              <a:gd name="connsiteX0" fmla="*/ 0 w 7231257"/>
              <a:gd name="connsiteY0" fmla="*/ 2209800 h 2209800"/>
              <a:gd name="connsiteX1" fmla="*/ 552450 w 7231257"/>
              <a:gd name="connsiteY1" fmla="*/ 0 h 2209800"/>
              <a:gd name="connsiteX2" fmla="*/ 7231257 w 7231257"/>
              <a:gd name="connsiteY2" fmla="*/ 566338 h 2209800"/>
              <a:gd name="connsiteX3" fmla="*/ 2362200 w 7231257"/>
              <a:gd name="connsiteY3" fmla="*/ 2209800 h 2209800"/>
              <a:gd name="connsiteX4" fmla="*/ 0 w 7231257"/>
              <a:gd name="connsiteY4" fmla="*/ 2209800 h 2209800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2362200 w 7231257"/>
              <a:gd name="connsiteY3" fmla="*/ 2929521 h 2929521"/>
              <a:gd name="connsiteX4" fmla="*/ 0 w 7231257"/>
              <a:gd name="connsiteY4" fmla="*/ 2929521 h 2929521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5878216 w 7231257"/>
              <a:gd name="connsiteY3" fmla="*/ 2445774 h 2929521"/>
              <a:gd name="connsiteX4" fmla="*/ 0 w 7231257"/>
              <a:gd name="connsiteY4" fmla="*/ 2929521 h 2929521"/>
              <a:gd name="connsiteX0" fmla="*/ 0 w 2511773"/>
              <a:gd name="connsiteY0" fmla="*/ 1147915 h 2445774"/>
              <a:gd name="connsiteX1" fmla="*/ 1366561 w 2511773"/>
              <a:gd name="connsiteY1" fmla="*/ 0 h 2445774"/>
              <a:gd name="connsiteX2" fmla="*/ 2511773 w 2511773"/>
              <a:gd name="connsiteY2" fmla="*/ 1286059 h 2445774"/>
              <a:gd name="connsiteX3" fmla="*/ 1158732 w 2511773"/>
              <a:gd name="connsiteY3" fmla="*/ 2445774 h 2445774"/>
              <a:gd name="connsiteX4" fmla="*/ 0 w 2511773"/>
              <a:gd name="connsiteY4" fmla="*/ 1147915 h 2445774"/>
              <a:gd name="connsiteX0" fmla="*/ 0 w 2511773"/>
              <a:gd name="connsiteY0" fmla="*/ 1165613 h 2463472"/>
              <a:gd name="connsiteX1" fmla="*/ 1354762 w 2511773"/>
              <a:gd name="connsiteY1" fmla="*/ 0 h 2463472"/>
              <a:gd name="connsiteX2" fmla="*/ 2511773 w 2511773"/>
              <a:gd name="connsiteY2" fmla="*/ 1303757 h 2463472"/>
              <a:gd name="connsiteX3" fmla="*/ 1158732 w 2511773"/>
              <a:gd name="connsiteY3" fmla="*/ 2463472 h 2463472"/>
              <a:gd name="connsiteX4" fmla="*/ 0 w 2511773"/>
              <a:gd name="connsiteY4" fmla="*/ 1165613 h 2463472"/>
              <a:gd name="connsiteX0" fmla="*/ 0 w 2511773"/>
              <a:gd name="connsiteY0" fmla="*/ 1165613 h 2498868"/>
              <a:gd name="connsiteX1" fmla="*/ 1354762 w 2511773"/>
              <a:gd name="connsiteY1" fmla="*/ 0 h 2498868"/>
              <a:gd name="connsiteX2" fmla="*/ 2511773 w 2511773"/>
              <a:gd name="connsiteY2" fmla="*/ 1303757 h 2498868"/>
              <a:gd name="connsiteX3" fmla="*/ 1146933 w 2511773"/>
              <a:gd name="connsiteY3" fmla="*/ 2498868 h 2498868"/>
              <a:gd name="connsiteX4" fmla="*/ 0 w 2511773"/>
              <a:gd name="connsiteY4" fmla="*/ 1165613 h 2498868"/>
              <a:gd name="connsiteX0" fmla="*/ 0 w 2511773"/>
              <a:gd name="connsiteY0" fmla="*/ 1165613 h 2487069"/>
              <a:gd name="connsiteX1" fmla="*/ 1354762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65613 h 2487069"/>
              <a:gd name="connsiteX1" fmla="*/ 1360661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41034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73863"/>
              <a:gd name="connsiteX1" fmla="*/ 1348862 w 2511773"/>
              <a:gd name="connsiteY1" fmla="*/ 0 h 2473863"/>
              <a:gd name="connsiteX2" fmla="*/ 2511773 w 2511773"/>
              <a:gd name="connsiteY2" fmla="*/ 1297858 h 2473863"/>
              <a:gd name="connsiteX3" fmla="*/ 1137380 w 2511773"/>
              <a:gd name="connsiteY3" fmla="*/ 2473863 h 2473863"/>
              <a:gd name="connsiteX4" fmla="*/ 0 w 2511773"/>
              <a:gd name="connsiteY4" fmla="*/ 1159714 h 2473863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7380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0073 w 2511773"/>
              <a:gd name="connsiteY3" fmla="*/ 2481170 h 2481170"/>
              <a:gd name="connsiteX4" fmla="*/ 0 w 2511773"/>
              <a:gd name="connsiteY4" fmla="*/ 1159714 h 2481170"/>
              <a:gd name="connsiteX0" fmla="*/ 0 w 2489852"/>
              <a:gd name="connsiteY0" fmla="*/ 1159714 h 2481170"/>
              <a:gd name="connsiteX1" fmla="*/ 1348862 w 2489852"/>
              <a:gd name="connsiteY1" fmla="*/ 0 h 2481170"/>
              <a:gd name="connsiteX2" fmla="*/ 2489852 w 2489852"/>
              <a:gd name="connsiteY2" fmla="*/ 1316125 h 2481170"/>
              <a:gd name="connsiteX3" fmla="*/ 1130073 w 2489852"/>
              <a:gd name="connsiteY3" fmla="*/ 2481170 h 2481170"/>
              <a:gd name="connsiteX4" fmla="*/ 0 w 2489852"/>
              <a:gd name="connsiteY4" fmla="*/ 1159714 h 248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852" h="2481170">
                <a:moveTo>
                  <a:pt x="0" y="1159714"/>
                </a:moveTo>
                <a:lnTo>
                  <a:pt x="1348862" y="0"/>
                </a:lnTo>
                <a:lnTo>
                  <a:pt x="2489852" y="1316125"/>
                </a:lnTo>
                <a:lnTo>
                  <a:pt x="1130073" y="2481170"/>
                </a:lnTo>
                <a:lnTo>
                  <a:pt x="0" y="115971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vert="horz" lIns="109728" tIns="54864" rIns="109728" bIns="54864" rtlCol="0">
            <a:norm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0" name="Picture Placeholder 22"/>
          <p:cNvSpPr>
            <a:spLocks noGrp="1"/>
          </p:cNvSpPr>
          <p:nvPr>
            <p:ph type="pic" sz="quarter" idx="21" hasCustomPrompt="1"/>
          </p:nvPr>
        </p:nvSpPr>
        <p:spPr>
          <a:xfrm>
            <a:off x="5818517" y="407958"/>
            <a:ext cx="1828798" cy="1822421"/>
          </a:xfrm>
          <a:custGeom>
            <a:avLst/>
            <a:gdLst>
              <a:gd name="connsiteX0" fmla="*/ 0 w 2362200"/>
              <a:gd name="connsiteY0" fmla="*/ 2209800 h 2209800"/>
              <a:gd name="connsiteX1" fmla="*/ 552450 w 2362200"/>
              <a:gd name="connsiteY1" fmla="*/ 0 h 2209800"/>
              <a:gd name="connsiteX2" fmla="*/ 1809750 w 2362200"/>
              <a:gd name="connsiteY2" fmla="*/ 0 h 2209800"/>
              <a:gd name="connsiteX3" fmla="*/ 2362200 w 2362200"/>
              <a:gd name="connsiteY3" fmla="*/ 2209800 h 2209800"/>
              <a:gd name="connsiteX4" fmla="*/ 0 w 2362200"/>
              <a:gd name="connsiteY4" fmla="*/ 2209800 h 2209800"/>
              <a:gd name="connsiteX0" fmla="*/ 0 w 3060413"/>
              <a:gd name="connsiteY0" fmla="*/ 2215699 h 2215699"/>
              <a:gd name="connsiteX1" fmla="*/ 552450 w 3060413"/>
              <a:gd name="connsiteY1" fmla="*/ 5899 h 2215699"/>
              <a:gd name="connsiteX2" fmla="*/ 3060413 w 3060413"/>
              <a:gd name="connsiteY2" fmla="*/ 0 h 2215699"/>
              <a:gd name="connsiteX3" fmla="*/ 2362200 w 3060413"/>
              <a:gd name="connsiteY3" fmla="*/ 2215699 h 2215699"/>
              <a:gd name="connsiteX4" fmla="*/ 0 w 3060413"/>
              <a:gd name="connsiteY4" fmla="*/ 2215699 h 2215699"/>
              <a:gd name="connsiteX0" fmla="*/ 0 w 7231257"/>
              <a:gd name="connsiteY0" fmla="*/ 2209800 h 2209800"/>
              <a:gd name="connsiteX1" fmla="*/ 552450 w 7231257"/>
              <a:gd name="connsiteY1" fmla="*/ 0 h 2209800"/>
              <a:gd name="connsiteX2" fmla="*/ 7231257 w 7231257"/>
              <a:gd name="connsiteY2" fmla="*/ 566338 h 2209800"/>
              <a:gd name="connsiteX3" fmla="*/ 2362200 w 7231257"/>
              <a:gd name="connsiteY3" fmla="*/ 2209800 h 2209800"/>
              <a:gd name="connsiteX4" fmla="*/ 0 w 7231257"/>
              <a:gd name="connsiteY4" fmla="*/ 2209800 h 2209800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2362200 w 7231257"/>
              <a:gd name="connsiteY3" fmla="*/ 2929521 h 2929521"/>
              <a:gd name="connsiteX4" fmla="*/ 0 w 7231257"/>
              <a:gd name="connsiteY4" fmla="*/ 2929521 h 2929521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5878216 w 7231257"/>
              <a:gd name="connsiteY3" fmla="*/ 2445774 h 2929521"/>
              <a:gd name="connsiteX4" fmla="*/ 0 w 7231257"/>
              <a:gd name="connsiteY4" fmla="*/ 2929521 h 2929521"/>
              <a:gd name="connsiteX0" fmla="*/ 0 w 2511773"/>
              <a:gd name="connsiteY0" fmla="*/ 1147915 h 2445774"/>
              <a:gd name="connsiteX1" fmla="*/ 1366561 w 2511773"/>
              <a:gd name="connsiteY1" fmla="*/ 0 h 2445774"/>
              <a:gd name="connsiteX2" fmla="*/ 2511773 w 2511773"/>
              <a:gd name="connsiteY2" fmla="*/ 1286059 h 2445774"/>
              <a:gd name="connsiteX3" fmla="*/ 1158732 w 2511773"/>
              <a:gd name="connsiteY3" fmla="*/ 2445774 h 2445774"/>
              <a:gd name="connsiteX4" fmla="*/ 0 w 2511773"/>
              <a:gd name="connsiteY4" fmla="*/ 1147915 h 2445774"/>
              <a:gd name="connsiteX0" fmla="*/ 0 w 2511773"/>
              <a:gd name="connsiteY0" fmla="*/ 1165613 h 2463472"/>
              <a:gd name="connsiteX1" fmla="*/ 1354762 w 2511773"/>
              <a:gd name="connsiteY1" fmla="*/ 0 h 2463472"/>
              <a:gd name="connsiteX2" fmla="*/ 2511773 w 2511773"/>
              <a:gd name="connsiteY2" fmla="*/ 1303757 h 2463472"/>
              <a:gd name="connsiteX3" fmla="*/ 1158732 w 2511773"/>
              <a:gd name="connsiteY3" fmla="*/ 2463472 h 2463472"/>
              <a:gd name="connsiteX4" fmla="*/ 0 w 2511773"/>
              <a:gd name="connsiteY4" fmla="*/ 1165613 h 2463472"/>
              <a:gd name="connsiteX0" fmla="*/ 0 w 2511773"/>
              <a:gd name="connsiteY0" fmla="*/ 1165613 h 2498868"/>
              <a:gd name="connsiteX1" fmla="*/ 1354762 w 2511773"/>
              <a:gd name="connsiteY1" fmla="*/ 0 h 2498868"/>
              <a:gd name="connsiteX2" fmla="*/ 2511773 w 2511773"/>
              <a:gd name="connsiteY2" fmla="*/ 1303757 h 2498868"/>
              <a:gd name="connsiteX3" fmla="*/ 1146933 w 2511773"/>
              <a:gd name="connsiteY3" fmla="*/ 2498868 h 2498868"/>
              <a:gd name="connsiteX4" fmla="*/ 0 w 2511773"/>
              <a:gd name="connsiteY4" fmla="*/ 1165613 h 2498868"/>
              <a:gd name="connsiteX0" fmla="*/ 0 w 2511773"/>
              <a:gd name="connsiteY0" fmla="*/ 1165613 h 2487069"/>
              <a:gd name="connsiteX1" fmla="*/ 1354762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65613 h 2487069"/>
              <a:gd name="connsiteX1" fmla="*/ 1360661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41034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73863"/>
              <a:gd name="connsiteX1" fmla="*/ 1348862 w 2511773"/>
              <a:gd name="connsiteY1" fmla="*/ 0 h 2473863"/>
              <a:gd name="connsiteX2" fmla="*/ 2511773 w 2511773"/>
              <a:gd name="connsiteY2" fmla="*/ 1297858 h 2473863"/>
              <a:gd name="connsiteX3" fmla="*/ 1137380 w 2511773"/>
              <a:gd name="connsiteY3" fmla="*/ 2473863 h 2473863"/>
              <a:gd name="connsiteX4" fmla="*/ 0 w 2511773"/>
              <a:gd name="connsiteY4" fmla="*/ 1159714 h 2473863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7380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0073 w 2511773"/>
              <a:gd name="connsiteY3" fmla="*/ 2481170 h 2481170"/>
              <a:gd name="connsiteX4" fmla="*/ 0 w 2511773"/>
              <a:gd name="connsiteY4" fmla="*/ 1159714 h 2481170"/>
              <a:gd name="connsiteX0" fmla="*/ 0 w 2489852"/>
              <a:gd name="connsiteY0" fmla="*/ 1159714 h 2481170"/>
              <a:gd name="connsiteX1" fmla="*/ 1348862 w 2489852"/>
              <a:gd name="connsiteY1" fmla="*/ 0 h 2481170"/>
              <a:gd name="connsiteX2" fmla="*/ 2489852 w 2489852"/>
              <a:gd name="connsiteY2" fmla="*/ 1316125 h 2481170"/>
              <a:gd name="connsiteX3" fmla="*/ 1130073 w 2489852"/>
              <a:gd name="connsiteY3" fmla="*/ 2481170 h 2481170"/>
              <a:gd name="connsiteX4" fmla="*/ 0 w 2489852"/>
              <a:gd name="connsiteY4" fmla="*/ 1159714 h 248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852" h="2481170">
                <a:moveTo>
                  <a:pt x="0" y="1159714"/>
                </a:moveTo>
                <a:lnTo>
                  <a:pt x="1348862" y="0"/>
                </a:lnTo>
                <a:lnTo>
                  <a:pt x="2489852" y="1316125"/>
                </a:lnTo>
                <a:lnTo>
                  <a:pt x="1130073" y="2481170"/>
                </a:lnTo>
                <a:lnTo>
                  <a:pt x="0" y="115971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vert="horz" lIns="109728" tIns="54864" rIns="109728" bIns="54864" rtlCol="0">
            <a:norm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1" name="Picture Placeholder 22"/>
          <p:cNvSpPr>
            <a:spLocks noGrp="1"/>
          </p:cNvSpPr>
          <p:nvPr>
            <p:ph type="pic" sz="quarter" idx="22" hasCustomPrompt="1"/>
          </p:nvPr>
        </p:nvSpPr>
        <p:spPr>
          <a:xfrm>
            <a:off x="7043468" y="100283"/>
            <a:ext cx="1828798" cy="1822421"/>
          </a:xfrm>
          <a:custGeom>
            <a:avLst/>
            <a:gdLst>
              <a:gd name="connsiteX0" fmla="*/ 0 w 2362200"/>
              <a:gd name="connsiteY0" fmla="*/ 2209800 h 2209800"/>
              <a:gd name="connsiteX1" fmla="*/ 552450 w 2362200"/>
              <a:gd name="connsiteY1" fmla="*/ 0 h 2209800"/>
              <a:gd name="connsiteX2" fmla="*/ 1809750 w 2362200"/>
              <a:gd name="connsiteY2" fmla="*/ 0 h 2209800"/>
              <a:gd name="connsiteX3" fmla="*/ 2362200 w 2362200"/>
              <a:gd name="connsiteY3" fmla="*/ 2209800 h 2209800"/>
              <a:gd name="connsiteX4" fmla="*/ 0 w 2362200"/>
              <a:gd name="connsiteY4" fmla="*/ 2209800 h 2209800"/>
              <a:gd name="connsiteX0" fmla="*/ 0 w 3060413"/>
              <a:gd name="connsiteY0" fmla="*/ 2215699 h 2215699"/>
              <a:gd name="connsiteX1" fmla="*/ 552450 w 3060413"/>
              <a:gd name="connsiteY1" fmla="*/ 5899 h 2215699"/>
              <a:gd name="connsiteX2" fmla="*/ 3060413 w 3060413"/>
              <a:gd name="connsiteY2" fmla="*/ 0 h 2215699"/>
              <a:gd name="connsiteX3" fmla="*/ 2362200 w 3060413"/>
              <a:gd name="connsiteY3" fmla="*/ 2215699 h 2215699"/>
              <a:gd name="connsiteX4" fmla="*/ 0 w 3060413"/>
              <a:gd name="connsiteY4" fmla="*/ 2215699 h 2215699"/>
              <a:gd name="connsiteX0" fmla="*/ 0 w 7231257"/>
              <a:gd name="connsiteY0" fmla="*/ 2209800 h 2209800"/>
              <a:gd name="connsiteX1" fmla="*/ 552450 w 7231257"/>
              <a:gd name="connsiteY1" fmla="*/ 0 h 2209800"/>
              <a:gd name="connsiteX2" fmla="*/ 7231257 w 7231257"/>
              <a:gd name="connsiteY2" fmla="*/ 566338 h 2209800"/>
              <a:gd name="connsiteX3" fmla="*/ 2362200 w 7231257"/>
              <a:gd name="connsiteY3" fmla="*/ 2209800 h 2209800"/>
              <a:gd name="connsiteX4" fmla="*/ 0 w 7231257"/>
              <a:gd name="connsiteY4" fmla="*/ 2209800 h 2209800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2362200 w 7231257"/>
              <a:gd name="connsiteY3" fmla="*/ 2929521 h 2929521"/>
              <a:gd name="connsiteX4" fmla="*/ 0 w 7231257"/>
              <a:gd name="connsiteY4" fmla="*/ 2929521 h 2929521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5878216 w 7231257"/>
              <a:gd name="connsiteY3" fmla="*/ 2445774 h 2929521"/>
              <a:gd name="connsiteX4" fmla="*/ 0 w 7231257"/>
              <a:gd name="connsiteY4" fmla="*/ 2929521 h 2929521"/>
              <a:gd name="connsiteX0" fmla="*/ 0 w 2511773"/>
              <a:gd name="connsiteY0" fmla="*/ 1147915 h 2445774"/>
              <a:gd name="connsiteX1" fmla="*/ 1366561 w 2511773"/>
              <a:gd name="connsiteY1" fmla="*/ 0 h 2445774"/>
              <a:gd name="connsiteX2" fmla="*/ 2511773 w 2511773"/>
              <a:gd name="connsiteY2" fmla="*/ 1286059 h 2445774"/>
              <a:gd name="connsiteX3" fmla="*/ 1158732 w 2511773"/>
              <a:gd name="connsiteY3" fmla="*/ 2445774 h 2445774"/>
              <a:gd name="connsiteX4" fmla="*/ 0 w 2511773"/>
              <a:gd name="connsiteY4" fmla="*/ 1147915 h 2445774"/>
              <a:gd name="connsiteX0" fmla="*/ 0 w 2511773"/>
              <a:gd name="connsiteY0" fmla="*/ 1165613 h 2463472"/>
              <a:gd name="connsiteX1" fmla="*/ 1354762 w 2511773"/>
              <a:gd name="connsiteY1" fmla="*/ 0 h 2463472"/>
              <a:gd name="connsiteX2" fmla="*/ 2511773 w 2511773"/>
              <a:gd name="connsiteY2" fmla="*/ 1303757 h 2463472"/>
              <a:gd name="connsiteX3" fmla="*/ 1158732 w 2511773"/>
              <a:gd name="connsiteY3" fmla="*/ 2463472 h 2463472"/>
              <a:gd name="connsiteX4" fmla="*/ 0 w 2511773"/>
              <a:gd name="connsiteY4" fmla="*/ 1165613 h 2463472"/>
              <a:gd name="connsiteX0" fmla="*/ 0 w 2511773"/>
              <a:gd name="connsiteY0" fmla="*/ 1165613 h 2498868"/>
              <a:gd name="connsiteX1" fmla="*/ 1354762 w 2511773"/>
              <a:gd name="connsiteY1" fmla="*/ 0 h 2498868"/>
              <a:gd name="connsiteX2" fmla="*/ 2511773 w 2511773"/>
              <a:gd name="connsiteY2" fmla="*/ 1303757 h 2498868"/>
              <a:gd name="connsiteX3" fmla="*/ 1146933 w 2511773"/>
              <a:gd name="connsiteY3" fmla="*/ 2498868 h 2498868"/>
              <a:gd name="connsiteX4" fmla="*/ 0 w 2511773"/>
              <a:gd name="connsiteY4" fmla="*/ 1165613 h 2498868"/>
              <a:gd name="connsiteX0" fmla="*/ 0 w 2511773"/>
              <a:gd name="connsiteY0" fmla="*/ 1165613 h 2487069"/>
              <a:gd name="connsiteX1" fmla="*/ 1354762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65613 h 2487069"/>
              <a:gd name="connsiteX1" fmla="*/ 1360661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41034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73863"/>
              <a:gd name="connsiteX1" fmla="*/ 1348862 w 2511773"/>
              <a:gd name="connsiteY1" fmla="*/ 0 h 2473863"/>
              <a:gd name="connsiteX2" fmla="*/ 2511773 w 2511773"/>
              <a:gd name="connsiteY2" fmla="*/ 1297858 h 2473863"/>
              <a:gd name="connsiteX3" fmla="*/ 1137380 w 2511773"/>
              <a:gd name="connsiteY3" fmla="*/ 2473863 h 2473863"/>
              <a:gd name="connsiteX4" fmla="*/ 0 w 2511773"/>
              <a:gd name="connsiteY4" fmla="*/ 1159714 h 2473863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7380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0073 w 2511773"/>
              <a:gd name="connsiteY3" fmla="*/ 2481170 h 2481170"/>
              <a:gd name="connsiteX4" fmla="*/ 0 w 2511773"/>
              <a:gd name="connsiteY4" fmla="*/ 1159714 h 2481170"/>
              <a:gd name="connsiteX0" fmla="*/ 0 w 2489852"/>
              <a:gd name="connsiteY0" fmla="*/ 1159714 h 2481170"/>
              <a:gd name="connsiteX1" fmla="*/ 1348862 w 2489852"/>
              <a:gd name="connsiteY1" fmla="*/ 0 h 2481170"/>
              <a:gd name="connsiteX2" fmla="*/ 2489852 w 2489852"/>
              <a:gd name="connsiteY2" fmla="*/ 1316125 h 2481170"/>
              <a:gd name="connsiteX3" fmla="*/ 1130073 w 2489852"/>
              <a:gd name="connsiteY3" fmla="*/ 2481170 h 2481170"/>
              <a:gd name="connsiteX4" fmla="*/ 0 w 2489852"/>
              <a:gd name="connsiteY4" fmla="*/ 1159714 h 248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852" h="2481170">
                <a:moveTo>
                  <a:pt x="0" y="1159714"/>
                </a:moveTo>
                <a:lnTo>
                  <a:pt x="1348862" y="0"/>
                </a:lnTo>
                <a:lnTo>
                  <a:pt x="2489852" y="1316125"/>
                </a:lnTo>
                <a:lnTo>
                  <a:pt x="1130073" y="2481170"/>
                </a:lnTo>
                <a:lnTo>
                  <a:pt x="0" y="115971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vert="horz" lIns="109728" tIns="54864" rIns="109728" bIns="54864" rtlCol="0">
            <a:norm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89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4428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4428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4428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4428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0" grpId="0" animBg="1"/>
      <p:bldP spid="1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/>
          <p:cNvSpPr/>
          <p:nvPr userDrawn="1"/>
        </p:nvSpPr>
        <p:spPr>
          <a:xfrm rot="19166587" flipH="1" flipV="1">
            <a:off x="1217799" y="1873620"/>
            <a:ext cx="10329891" cy="5686907"/>
          </a:xfrm>
          <a:custGeom>
            <a:avLst/>
            <a:gdLst/>
            <a:ahLst/>
            <a:cxnLst/>
            <a:rect l="l" t="t" r="r" b="b"/>
            <a:pathLst>
              <a:path w="10329891" h="5686907">
                <a:moveTo>
                  <a:pt x="10329890" y="32492"/>
                </a:moveTo>
                <a:lnTo>
                  <a:pt x="10291923" y="0"/>
                </a:lnTo>
                <a:lnTo>
                  <a:pt x="10329891" y="1"/>
                </a:lnTo>
                <a:cubicBezTo>
                  <a:pt x="10329890" y="10832"/>
                  <a:pt x="10329890" y="21662"/>
                  <a:pt x="10329890" y="32492"/>
                </a:cubicBezTo>
                <a:close/>
                <a:moveTo>
                  <a:pt x="1227492" y="5686907"/>
                </a:moveTo>
                <a:lnTo>
                  <a:pt x="0" y="4636420"/>
                </a:lnTo>
                <a:lnTo>
                  <a:pt x="3346969" y="725493"/>
                </a:lnTo>
                <a:lnTo>
                  <a:pt x="9125132" y="56704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833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21" hasCustomPrompt="1"/>
          </p:nvPr>
        </p:nvSpPr>
        <p:spPr>
          <a:xfrm>
            <a:off x="1926022" y="2372860"/>
            <a:ext cx="2569779" cy="2561091"/>
          </a:xfrm>
          <a:custGeom>
            <a:avLst/>
            <a:gdLst>
              <a:gd name="connsiteX0" fmla="*/ 0 w 2362200"/>
              <a:gd name="connsiteY0" fmla="*/ 2209800 h 2209800"/>
              <a:gd name="connsiteX1" fmla="*/ 552450 w 2362200"/>
              <a:gd name="connsiteY1" fmla="*/ 0 h 2209800"/>
              <a:gd name="connsiteX2" fmla="*/ 1809750 w 2362200"/>
              <a:gd name="connsiteY2" fmla="*/ 0 h 2209800"/>
              <a:gd name="connsiteX3" fmla="*/ 2362200 w 2362200"/>
              <a:gd name="connsiteY3" fmla="*/ 2209800 h 2209800"/>
              <a:gd name="connsiteX4" fmla="*/ 0 w 2362200"/>
              <a:gd name="connsiteY4" fmla="*/ 2209800 h 2209800"/>
              <a:gd name="connsiteX0" fmla="*/ 0 w 3060413"/>
              <a:gd name="connsiteY0" fmla="*/ 2215699 h 2215699"/>
              <a:gd name="connsiteX1" fmla="*/ 552450 w 3060413"/>
              <a:gd name="connsiteY1" fmla="*/ 5899 h 2215699"/>
              <a:gd name="connsiteX2" fmla="*/ 3060413 w 3060413"/>
              <a:gd name="connsiteY2" fmla="*/ 0 h 2215699"/>
              <a:gd name="connsiteX3" fmla="*/ 2362200 w 3060413"/>
              <a:gd name="connsiteY3" fmla="*/ 2215699 h 2215699"/>
              <a:gd name="connsiteX4" fmla="*/ 0 w 3060413"/>
              <a:gd name="connsiteY4" fmla="*/ 2215699 h 2215699"/>
              <a:gd name="connsiteX0" fmla="*/ 0 w 7231257"/>
              <a:gd name="connsiteY0" fmla="*/ 2209800 h 2209800"/>
              <a:gd name="connsiteX1" fmla="*/ 552450 w 7231257"/>
              <a:gd name="connsiteY1" fmla="*/ 0 h 2209800"/>
              <a:gd name="connsiteX2" fmla="*/ 7231257 w 7231257"/>
              <a:gd name="connsiteY2" fmla="*/ 566338 h 2209800"/>
              <a:gd name="connsiteX3" fmla="*/ 2362200 w 7231257"/>
              <a:gd name="connsiteY3" fmla="*/ 2209800 h 2209800"/>
              <a:gd name="connsiteX4" fmla="*/ 0 w 7231257"/>
              <a:gd name="connsiteY4" fmla="*/ 2209800 h 2209800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2362200 w 7231257"/>
              <a:gd name="connsiteY3" fmla="*/ 2929521 h 2929521"/>
              <a:gd name="connsiteX4" fmla="*/ 0 w 7231257"/>
              <a:gd name="connsiteY4" fmla="*/ 2929521 h 2929521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5878216 w 7231257"/>
              <a:gd name="connsiteY3" fmla="*/ 2445774 h 2929521"/>
              <a:gd name="connsiteX4" fmla="*/ 0 w 7231257"/>
              <a:gd name="connsiteY4" fmla="*/ 2929521 h 2929521"/>
              <a:gd name="connsiteX0" fmla="*/ 0 w 2511773"/>
              <a:gd name="connsiteY0" fmla="*/ 1147915 h 2445774"/>
              <a:gd name="connsiteX1" fmla="*/ 1366561 w 2511773"/>
              <a:gd name="connsiteY1" fmla="*/ 0 h 2445774"/>
              <a:gd name="connsiteX2" fmla="*/ 2511773 w 2511773"/>
              <a:gd name="connsiteY2" fmla="*/ 1286059 h 2445774"/>
              <a:gd name="connsiteX3" fmla="*/ 1158732 w 2511773"/>
              <a:gd name="connsiteY3" fmla="*/ 2445774 h 2445774"/>
              <a:gd name="connsiteX4" fmla="*/ 0 w 2511773"/>
              <a:gd name="connsiteY4" fmla="*/ 1147915 h 2445774"/>
              <a:gd name="connsiteX0" fmla="*/ 0 w 2511773"/>
              <a:gd name="connsiteY0" fmla="*/ 1165613 h 2463472"/>
              <a:gd name="connsiteX1" fmla="*/ 1354762 w 2511773"/>
              <a:gd name="connsiteY1" fmla="*/ 0 h 2463472"/>
              <a:gd name="connsiteX2" fmla="*/ 2511773 w 2511773"/>
              <a:gd name="connsiteY2" fmla="*/ 1303757 h 2463472"/>
              <a:gd name="connsiteX3" fmla="*/ 1158732 w 2511773"/>
              <a:gd name="connsiteY3" fmla="*/ 2463472 h 2463472"/>
              <a:gd name="connsiteX4" fmla="*/ 0 w 2511773"/>
              <a:gd name="connsiteY4" fmla="*/ 1165613 h 2463472"/>
              <a:gd name="connsiteX0" fmla="*/ 0 w 2511773"/>
              <a:gd name="connsiteY0" fmla="*/ 1165613 h 2498868"/>
              <a:gd name="connsiteX1" fmla="*/ 1354762 w 2511773"/>
              <a:gd name="connsiteY1" fmla="*/ 0 h 2498868"/>
              <a:gd name="connsiteX2" fmla="*/ 2511773 w 2511773"/>
              <a:gd name="connsiteY2" fmla="*/ 1303757 h 2498868"/>
              <a:gd name="connsiteX3" fmla="*/ 1146933 w 2511773"/>
              <a:gd name="connsiteY3" fmla="*/ 2498868 h 2498868"/>
              <a:gd name="connsiteX4" fmla="*/ 0 w 2511773"/>
              <a:gd name="connsiteY4" fmla="*/ 1165613 h 2498868"/>
              <a:gd name="connsiteX0" fmla="*/ 0 w 2511773"/>
              <a:gd name="connsiteY0" fmla="*/ 1165613 h 2487069"/>
              <a:gd name="connsiteX1" fmla="*/ 1354762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65613 h 2487069"/>
              <a:gd name="connsiteX1" fmla="*/ 1360661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41034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73863"/>
              <a:gd name="connsiteX1" fmla="*/ 1348862 w 2511773"/>
              <a:gd name="connsiteY1" fmla="*/ 0 h 2473863"/>
              <a:gd name="connsiteX2" fmla="*/ 2511773 w 2511773"/>
              <a:gd name="connsiteY2" fmla="*/ 1297858 h 2473863"/>
              <a:gd name="connsiteX3" fmla="*/ 1137380 w 2511773"/>
              <a:gd name="connsiteY3" fmla="*/ 2473863 h 2473863"/>
              <a:gd name="connsiteX4" fmla="*/ 0 w 2511773"/>
              <a:gd name="connsiteY4" fmla="*/ 1159714 h 2473863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7380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0073 w 2511773"/>
              <a:gd name="connsiteY3" fmla="*/ 2481170 h 2481170"/>
              <a:gd name="connsiteX4" fmla="*/ 0 w 2511773"/>
              <a:gd name="connsiteY4" fmla="*/ 1159714 h 2481170"/>
              <a:gd name="connsiteX0" fmla="*/ 0 w 2489852"/>
              <a:gd name="connsiteY0" fmla="*/ 1159714 h 2481170"/>
              <a:gd name="connsiteX1" fmla="*/ 1348862 w 2489852"/>
              <a:gd name="connsiteY1" fmla="*/ 0 h 2481170"/>
              <a:gd name="connsiteX2" fmla="*/ 2489852 w 2489852"/>
              <a:gd name="connsiteY2" fmla="*/ 1316125 h 2481170"/>
              <a:gd name="connsiteX3" fmla="*/ 1130073 w 2489852"/>
              <a:gd name="connsiteY3" fmla="*/ 2481170 h 2481170"/>
              <a:gd name="connsiteX4" fmla="*/ 0 w 2489852"/>
              <a:gd name="connsiteY4" fmla="*/ 1159714 h 2481170"/>
              <a:gd name="connsiteX0" fmla="*/ 0 w 2489852"/>
              <a:gd name="connsiteY0" fmla="*/ 1153404 h 2474860"/>
              <a:gd name="connsiteX1" fmla="*/ 1354248 w 2489852"/>
              <a:gd name="connsiteY1" fmla="*/ 0 h 2474860"/>
              <a:gd name="connsiteX2" fmla="*/ 2489852 w 2489852"/>
              <a:gd name="connsiteY2" fmla="*/ 1309815 h 2474860"/>
              <a:gd name="connsiteX3" fmla="*/ 1130073 w 2489852"/>
              <a:gd name="connsiteY3" fmla="*/ 2474860 h 2474860"/>
              <a:gd name="connsiteX4" fmla="*/ 0 w 2489852"/>
              <a:gd name="connsiteY4" fmla="*/ 1153404 h 2474860"/>
              <a:gd name="connsiteX0" fmla="*/ 0 w 2489852"/>
              <a:gd name="connsiteY0" fmla="*/ 1152942 h 2474398"/>
              <a:gd name="connsiteX1" fmla="*/ 1360096 w 2489852"/>
              <a:gd name="connsiteY1" fmla="*/ 0 h 2474398"/>
              <a:gd name="connsiteX2" fmla="*/ 2489852 w 2489852"/>
              <a:gd name="connsiteY2" fmla="*/ 1309353 h 2474398"/>
              <a:gd name="connsiteX3" fmla="*/ 1130073 w 2489852"/>
              <a:gd name="connsiteY3" fmla="*/ 2474398 h 2474398"/>
              <a:gd name="connsiteX4" fmla="*/ 0 w 2489852"/>
              <a:gd name="connsiteY4" fmla="*/ 1152942 h 2474398"/>
              <a:gd name="connsiteX0" fmla="*/ 0 w 2255539"/>
              <a:gd name="connsiteY0" fmla="*/ 1152942 h 2474398"/>
              <a:gd name="connsiteX1" fmla="*/ 1360096 w 2255539"/>
              <a:gd name="connsiteY1" fmla="*/ 0 h 2474398"/>
              <a:gd name="connsiteX2" fmla="*/ 2255539 w 2255539"/>
              <a:gd name="connsiteY2" fmla="*/ 1342068 h 2474398"/>
              <a:gd name="connsiteX3" fmla="*/ 1130073 w 2255539"/>
              <a:gd name="connsiteY3" fmla="*/ 2474398 h 2474398"/>
              <a:gd name="connsiteX4" fmla="*/ 0 w 2255539"/>
              <a:gd name="connsiteY4" fmla="*/ 1152942 h 2474398"/>
              <a:gd name="connsiteX0" fmla="*/ 0 w 2482005"/>
              <a:gd name="connsiteY0" fmla="*/ 1152942 h 2474398"/>
              <a:gd name="connsiteX1" fmla="*/ 1360096 w 2482005"/>
              <a:gd name="connsiteY1" fmla="*/ 0 h 2474398"/>
              <a:gd name="connsiteX2" fmla="*/ 2482005 w 2482005"/>
              <a:gd name="connsiteY2" fmla="*/ 1316050 h 2474398"/>
              <a:gd name="connsiteX3" fmla="*/ 1130073 w 2482005"/>
              <a:gd name="connsiteY3" fmla="*/ 2474398 h 2474398"/>
              <a:gd name="connsiteX4" fmla="*/ 0 w 2482005"/>
              <a:gd name="connsiteY4" fmla="*/ 1152942 h 2474398"/>
              <a:gd name="connsiteX0" fmla="*/ 0 w 2482005"/>
              <a:gd name="connsiteY0" fmla="*/ 1022935 h 2344391"/>
              <a:gd name="connsiteX1" fmla="*/ 1276650 w 2482005"/>
              <a:gd name="connsiteY1" fmla="*/ 0 h 2344391"/>
              <a:gd name="connsiteX2" fmla="*/ 2482005 w 2482005"/>
              <a:gd name="connsiteY2" fmla="*/ 1186043 h 2344391"/>
              <a:gd name="connsiteX3" fmla="*/ 1130073 w 2482005"/>
              <a:gd name="connsiteY3" fmla="*/ 2344391 h 2344391"/>
              <a:gd name="connsiteX4" fmla="*/ 0 w 2482005"/>
              <a:gd name="connsiteY4" fmla="*/ 1022935 h 2344391"/>
              <a:gd name="connsiteX0" fmla="*/ 0 w 2482005"/>
              <a:gd name="connsiteY0" fmla="*/ 1150327 h 2471783"/>
              <a:gd name="connsiteX1" fmla="*/ 1362329 w 2482005"/>
              <a:gd name="connsiteY1" fmla="*/ 0 h 2471783"/>
              <a:gd name="connsiteX2" fmla="*/ 2482005 w 2482005"/>
              <a:gd name="connsiteY2" fmla="*/ 1313435 h 2471783"/>
              <a:gd name="connsiteX3" fmla="*/ 1130073 w 2482005"/>
              <a:gd name="connsiteY3" fmla="*/ 2471783 h 2471783"/>
              <a:gd name="connsiteX4" fmla="*/ 0 w 2482005"/>
              <a:gd name="connsiteY4" fmla="*/ 1150327 h 2471783"/>
              <a:gd name="connsiteX0" fmla="*/ 0 w 2482005"/>
              <a:gd name="connsiteY0" fmla="*/ 1150327 h 2356257"/>
              <a:gd name="connsiteX1" fmla="*/ 1362329 w 2482005"/>
              <a:gd name="connsiteY1" fmla="*/ 0 h 2356257"/>
              <a:gd name="connsiteX2" fmla="*/ 2482005 w 2482005"/>
              <a:gd name="connsiteY2" fmla="*/ 1313435 h 2356257"/>
              <a:gd name="connsiteX3" fmla="*/ 1180665 w 2482005"/>
              <a:gd name="connsiteY3" fmla="*/ 2356257 h 2356257"/>
              <a:gd name="connsiteX4" fmla="*/ 0 w 2482005"/>
              <a:gd name="connsiteY4" fmla="*/ 1150327 h 2356257"/>
              <a:gd name="connsiteX0" fmla="*/ 0 w 2482005"/>
              <a:gd name="connsiteY0" fmla="*/ 1150327 h 2466936"/>
              <a:gd name="connsiteX1" fmla="*/ 1362329 w 2482005"/>
              <a:gd name="connsiteY1" fmla="*/ 0 h 2466936"/>
              <a:gd name="connsiteX2" fmla="*/ 2482005 w 2482005"/>
              <a:gd name="connsiteY2" fmla="*/ 1313435 h 2466936"/>
              <a:gd name="connsiteX3" fmla="*/ 1130454 w 2482005"/>
              <a:gd name="connsiteY3" fmla="*/ 2466936 h 2466936"/>
              <a:gd name="connsiteX4" fmla="*/ 0 w 2482005"/>
              <a:gd name="connsiteY4" fmla="*/ 1150327 h 2466936"/>
              <a:gd name="connsiteX0" fmla="*/ 0 w 2232894"/>
              <a:gd name="connsiteY0" fmla="*/ 1177321 h 2466936"/>
              <a:gd name="connsiteX1" fmla="*/ 1113218 w 2232894"/>
              <a:gd name="connsiteY1" fmla="*/ 0 h 2466936"/>
              <a:gd name="connsiteX2" fmla="*/ 2232894 w 2232894"/>
              <a:gd name="connsiteY2" fmla="*/ 1313435 h 2466936"/>
              <a:gd name="connsiteX3" fmla="*/ 881343 w 2232894"/>
              <a:gd name="connsiteY3" fmla="*/ 2466936 h 2466936"/>
              <a:gd name="connsiteX4" fmla="*/ 0 w 2232894"/>
              <a:gd name="connsiteY4" fmla="*/ 1177321 h 2466936"/>
              <a:gd name="connsiteX0" fmla="*/ 0 w 2475307"/>
              <a:gd name="connsiteY0" fmla="*/ 1158174 h 2466936"/>
              <a:gd name="connsiteX1" fmla="*/ 1355631 w 2475307"/>
              <a:gd name="connsiteY1" fmla="*/ 0 h 2466936"/>
              <a:gd name="connsiteX2" fmla="*/ 2475307 w 2475307"/>
              <a:gd name="connsiteY2" fmla="*/ 1313435 h 2466936"/>
              <a:gd name="connsiteX3" fmla="*/ 1123756 w 2475307"/>
              <a:gd name="connsiteY3" fmla="*/ 2466936 h 2466936"/>
              <a:gd name="connsiteX4" fmla="*/ 0 w 2475307"/>
              <a:gd name="connsiteY4" fmla="*/ 1158174 h 246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5307" h="2466936">
                <a:moveTo>
                  <a:pt x="0" y="1158174"/>
                </a:moveTo>
                <a:lnTo>
                  <a:pt x="1355631" y="0"/>
                </a:lnTo>
                <a:lnTo>
                  <a:pt x="2475307" y="1313435"/>
                </a:lnTo>
                <a:lnTo>
                  <a:pt x="1123756" y="2466936"/>
                </a:lnTo>
                <a:lnTo>
                  <a:pt x="0" y="115817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vert="horz" lIns="109728" tIns="54864" rIns="109728" bIns="54864" rtlCol="0">
            <a:norm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4" name="Picture Placeholder 22"/>
          <p:cNvSpPr>
            <a:spLocks noGrp="1"/>
          </p:cNvSpPr>
          <p:nvPr>
            <p:ph type="pic" sz="quarter" idx="23" hasCustomPrompt="1"/>
          </p:nvPr>
        </p:nvSpPr>
        <p:spPr>
          <a:xfrm>
            <a:off x="3705648" y="1818715"/>
            <a:ext cx="1567841" cy="1562540"/>
          </a:xfrm>
          <a:custGeom>
            <a:avLst/>
            <a:gdLst>
              <a:gd name="connsiteX0" fmla="*/ 0 w 2362200"/>
              <a:gd name="connsiteY0" fmla="*/ 2209800 h 2209800"/>
              <a:gd name="connsiteX1" fmla="*/ 552450 w 2362200"/>
              <a:gd name="connsiteY1" fmla="*/ 0 h 2209800"/>
              <a:gd name="connsiteX2" fmla="*/ 1809750 w 2362200"/>
              <a:gd name="connsiteY2" fmla="*/ 0 h 2209800"/>
              <a:gd name="connsiteX3" fmla="*/ 2362200 w 2362200"/>
              <a:gd name="connsiteY3" fmla="*/ 2209800 h 2209800"/>
              <a:gd name="connsiteX4" fmla="*/ 0 w 2362200"/>
              <a:gd name="connsiteY4" fmla="*/ 2209800 h 2209800"/>
              <a:gd name="connsiteX0" fmla="*/ 0 w 3060413"/>
              <a:gd name="connsiteY0" fmla="*/ 2215699 h 2215699"/>
              <a:gd name="connsiteX1" fmla="*/ 552450 w 3060413"/>
              <a:gd name="connsiteY1" fmla="*/ 5899 h 2215699"/>
              <a:gd name="connsiteX2" fmla="*/ 3060413 w 3060413"/>
              <a:gd name="connsiteY2" fmla="*/ 0 h 2215699"/>
              <a:gd name="connsiteX3" fmla="*/ 2362200 w 3060413"/>
              <a:gd name="connsiteY3" fmla="*/ 2215699 h 2215699"/>
              <a:gd name="connsiteX4" fmla="*/ 0 w 3060413"/>
              <a:gd name="connsiteY4" fmla="*/ 2215699 h 2215699"/>
              <a:gd name="connsiteX0" fmla="*/ 0 w 7231257"/>
              <a:gd name="connsiteY0" fmla="*/ 2209800 h 2209800"/>
              <a:gd name="connsiteX1" fmla="*/ 552450 w 7231257"/>
              <a:gd name="connsiteY1" fmla="*/ 0 h 2209800"/>
              <a:gd name="connsiteX2" fmla="*/ 7231257 w 7231257"/>
              <a:gd name="connsiteY2" fmla="*/ 566338 h 2209800"/>
              <a:gd name="connsiteX3" fmla="*/ 2362200 w 7231257"/>
              <a:gd name="connsiteY3" fmla="*/ 2209800 h 2209800"/>
              <a:gd name="connsiteX4" fmla="*/ 0 w 7231257"/>
              <a:gd name="connsiteY4" fmla="*/ 2209800 h 2209800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2362200 w 7231257"/>
              <a:gd name="connsiteY3" fmla="*/ 2929521 h 2929521"/>
              <a:gd name="connsiteX4" fmla="*/ 0 w 7231257"/>
              <a:gd name="connsiteY4" fmla="*/ 2929521 h 2929521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5878216 w 7231257"/>
              <a:gd name="connsiteY3" fmla="*/ 2445774 h 2929521"/>
              <a:gd name="connsiteX4" fmla="*/ 0 w 7231257"/>
              <a:gd name="connsiteY4" fmla="*/ 2929521 h 2929521"/>
              <a:gd name="connsiteX0" fmla="*/ 0 w 2511773"/>
              <a:gd name="connsiteY0" fmla="*/ 1147915 h 2445774"/>
              <a:gd name="connsiteX1" fmla="*/ 1366561 w 2511773"/>
              <a:gd name="connsiteY1" fmla="*/ 0 h 2445774"/>
              <a:gd name="connsiteX2" fmla="*/ 2511773 w 2511773"/>
              <a:gd name="connsiteY2" fmla="*/ 1286059 h 2445774"/>
              <a:gd name="connsiteX3" fmla="*/ 1158732 w 2511773"/>
              <a:gd name="connsiteY3" fmla="*/ 2445774 h 2445774"/>
              <a:gd name="connsiteX4" fmla="*/ 0 w 2511773"/>
              <a:gd name="connsiteY4" fmla="*/ 1147915 h 2445774"/>
              <a:gd name="connsiteX0" fmla="*/ 0 w 2511773"/>
              <a:gd name="connsiteY0" fmla="*/ 1165613 h 2463472"/>
              <a:gd name="connsiteX1" fmla="*/ 1354762 w 2511773"/>
              <a:gd name="connsiteY1" fmla="*/ 0 h 2463472"/>
              <a:gd name="connsiteX2" fmla="*/ 2511773 w 2511773"/>
              <a:gd name="connsiteY2" fmla="*/ 1303757 h 2463472"/>
              <a:gd name="connsiteX3" fmla="*/ 1158732 w 2511773"/>
              <a:gd name="connsiteY3" fmla="*/ 2463472 h 2463472"/>
              <a:gd name="connsiteX4" fmla="*/ 0 w 2511773"/>
              <a:gd name="connsiteY4" fmla="*/ 1165613 h 2463472"/>
              <a:gd name="connsiteX0" fmla="*/ 0 w 2511773"/>
              <a:gd name="connsiteY0" fmla="*/ 1165613 h 2498868"/>
              <a:gd name="connsiteX1" fmla="*/ 1354762 w 2511773"/>
              <a:gd name="connsiteY1" fmla="*/ 0 h 2498868"/>
              <a:gd name="connsiteX2" fmla="*/ 2511773 w 2511773"/>
              <a:gd name="connsiteY2" fmla="*/ 1303757 h 2498868"/>
              <a:gd name="connsiteX3" fmla="*/ 1146933 w 2511773"/>
              <a:gd name="connsiteY3" fmla="*/ 2498868 h 2498868"/>
              <a:gd name="connsiteX4" fmla="*/ 0 w 2511773"/>
              <a:gd name="connsiteY4" fmla="*/ 1165613 h 2498868"/>
              <a:gd name="connsiteX0" fmla="*/ 0 w 2511773"/>
              <a:gd name="connsiteY0" fmla="*/ 1165613 h 2487069"/>
              <a:gd name="connsiteX1" fmla="*/ 1354762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65613 h 2487069"/>
              <a:gd name="connsiteX1" fmla="*/ 1360661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41034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73863"/>
              <a:gd name="connsiteX1" fmla="*/ 1348862 w 2511773"/>
              <a:gd name="connsiteY1" fmla="*/ 0 h 2473863"/>
              <a:gd name="connsiteX2" fmla="*/ 2511773 w 2511773"/>
              <a:gd name="connsiteY2" fmla="*/ 1297858 h 2473863"/>
              <a:gd name="connsiteX3" fmla="*/ 1137380 w 2511773"/>
              <a:gd name="connsiteY3" fmla="*/ 2473863 h 2473863"/>
              <a:gd name="connsiteX4" fmla="*/ 0 w 2511773"/>
              <a:gd name="connsiteY4" fmla="*/ 1159714 h 2473863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7380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0073 w 2511773"/>
              <a:gd name="connsiteY3" fmla="*/ 2481170 h 2481170"/>
              <a:gd name="connsiteX4" fmla="*/ 0 w 2511773"/>
              <a:gd name="connsiteY4" fmla="*/ 1159714 h 2481170"/>
              <a:gd name="connsiteX0" fmla="*/ 0 w 2489852"/>
              <a:gd name="connsiteY0" fmla="*/ 1159714 h 2481170"/>
              <a:gd name="connsiteX1" fmla="*/ 1348862 w 2489852"/>
              <a:gd name="connsiteY1" fmla="*/ 0 h 2481170"/>
              <a:gd name="connsiteX2" fmla="*/ 2489852 w 2489852"/>
              <a:gd name="connsiteY2" fmla="*/ 1316125 h 2481170"/>
              <a:gd name="connsiteX3" fmla="*/ 1130073 w 2489852"/>
              <a:gd name="connsiteY3" fmla="*/ 2481170 h 2481170"/>
              <a:gd name="connsiteX4" fmla="*/ 0 w 2489852"/>
              <a:gd name="connsiteY4" fmla="*/ 1159714 h 2481170"/>
              <a:gd name="connsiteX0" fmla="*/ 0 w 2489852"/>
              <a:gd name="connsiteY0" fmla="*/ 1153404 h 2474860"/>
              <a:gd name="connsiteX1" fmla="*/ 1354248 w 2489852"/>
              <a:gd name="connsiteY1" fmla="*/ 0 h 2474860"/>
              <a:gd name="connsiteX2" fmla="*/ 2489852 w 2489852"/>
              <a:gd name="connsiteY2" fmla="*/ 1309815 h 2474860"/>
              <a:gd name="connsiteX3" fmla="*/ 1130073 w 2489852"/>
              <a:gd name="connsiteY3" fmla="*/ 2474860 h 2474860"/>
              <a:gd name="connsiteX4" fmla="*/ 0 w 2489852"/>
              <a:gd name="connsiteY4" fmla="*/ 1153404 h 2474860"/>
              <a:gd name="connsiteX0" fmla="*/ 0 w 2489852"/>
              <a:gd name="connsiteY0" fmla="*/ 1152942 h 2474398"/>
              <a:gd name="connsiteX1" fmla="*/ 1360096 w 2489852"/>
              <a:gd name="connsiteY1" fmla="*/ 0 h 2474398"/>
              <a:gd name="connsiteX2" fmla="*/ 2489852 w 2489852"/>
              <a:gd name="connsiteY2" fmla="*/ 1309353 h 2474398"/>
              <a:gd name="connsiteX3" fmla="*/ 1130073 w 2489852"/>
              <a:gd name="connsiteY3" fmla="*/ 2474398 h 2474398"/>
              <a:gd name="connsiteX4" fmla="*/ 0 w 2489852"/>
              <a:gd name="connsiteY4" fmla="*/ 1152942 h 2474398"/>
              <a:gd name="connsiteX0" fmla="*/ 0 w 2255539"/>
              <a:gd name="connsiteY0" fmla="*/ 1152942 h 2474398"/>
              <a:gd name="connsiteX1" fmla="*/ 1360096 w 2255539"/>
              <a:gd name="connsiteY1" fmla="*/ 0 h 2474398"/>
              <a:gd name="connsiteX2" fmla="*/ 2255539 w 2255539"/>
              <a:gd name="connsiteY2" fmla="*/ 1342068 h 2474398"/>
              <a:gd name="connsiteX3" fmla="*/ 1130073 w 2255539"/>
              <a:gd name="connsiteY3" fmla="*/ 2474398 h 2474398"/>
              <a:gd name="connsiteX4" fmla="*/ 0 w 2255539"/>
              <a:gd name="connsiteY4" fmla="*/ 1152942 h 2474398"/>
              <a:gd name="connsiteX0" fmla="*/ 0 w 2482005"/>
              <a:gd name="connsiteY0" fmla="*/ 1152942 h 2474398"/>
              <a:gd name="connsiteX1" fmla="*/ 1360096 w 2482005"/>
              <a:gd name="connsiteY1" fmla="*/ 0 h 2474398"/>
              <a:gd name="connsiteX2" fmla="*/ 2482005 w 2482005"/>
              <a:gd name="connsiteY2" fmla="*/ 1316050 h 2474398"/>
              <a:gd name="connsiteX3" fmla="*/ 1130073 w 2482005"/>
              <a:gd name="connsiteY3" fmla="*/ 2474398 h 2474398"/>
              <a:gd name="connsiteX4" fmla="*/ 0 w 2482005"/>
              <a:gd name="connsiteY4" fmla="*/ 1152942 h 2474398"/>
              <a:gd name="connsiteX0" fmla="*/ 0 w 2482005"/>
              <a:gd name="connsiteY0" fmla="*/ 1022935 h 2344391"/>
              <a:gd name="connsiteX1" fmla="*/ 1276650 w 2482005"/>
              <a:gd name="connsiteY1" fmla="*/ 0 h 2344391"/>
              <a:gd name="connsiteX2" fmla="*/ 2482005 w 2482005"/>
              <a:gd name="connsiteY2" fmla="*/ 1186043 h 2344391"/>
              <a:gd name="connsiteX3" fmla="*/ 1130073 w 2482005"/>
              <a:gd name="connsiteY3" fmla="*/ 2344391 h 2344391"/>
              <a:gd name="connsiteX4" fmla="*/ 0 w 2482005"/>
              <a:gd name="connsiteY4" fmla="*/ 1022935 h 2344391"/>
              <a:gd name="connsiteX0" fmla="*/ 0 w 2482005"/>
              <a:gd name="connsiteY0" fmla="*/ 1150327 h 2471783"/>
              <a:gd name="connsiteX1" fmla="*/ 1362329 w 2482005"/>
              <a:gd name="connsiteY1" fmla="*/ 0 h 2471783"/>
              <a:gd name="connsiteX2" fmla="*/ 2482005 w 2482005"/>
              <a:gd name="connsiteY2" fmla="*/ 1313435 h 2471783"/>
              <a:gd name="connsiteX3" fmla="*/ 1130073 w 2482005"/>
              <a:gd name="connsiteY3" fmla="*/ 2471783 h 2471783"/>
              <a:gd name="connsiteX4" fmla="*/ 0 w 2482005"/>
              <a:gd name="connsiteY4" fmla="*/ 1150327 h 2471783"/>
              <a:gd name="connsiteX0" fmla="*/ 0 w 2482005"/>
              <a:gd name="connsiteY0" fmla="*/ 1150327 h 2356257"/>
              <a:gd name="connsiteX1" fmla="*/ 1362329 w 2482005"/>
              <a:gd name="connsiteY1" fmla="*/ 0 h 2356257"/>
              <a:gd name="connsiteX2" fmla="*/ 2482005 w 2482005"/>
              <a:gd name="connsiteY2" fmla="*/ 1313435 h 2356257"/>
              <a:gd name="connsiteX3" fmla="*/ 1180665 w 2482005"/>
              <a:gd name="connsiteY3" fmla="*/ 2356257 h 2356257"/>
              <a:gd name="connsiteX4" fmla="*/ 0 w 2482005"/>
              <a:gd name="connsiteY4" fmla="*/ 1150327 h 2356257"/>
              <a:gd name="connsiteX0" fmla="*/ 0 w 2482005"/>
              <a:gd name="connsiteY0" fmla="*/ 1150327 h 2466936"/>
              <a:gd name="connsiteX1" fmla="*/ 1362329 w 2482005"/>
              <a:gd name="connsiteY1" fmla="*/ 0 h 2466936"/>
              <a:gd name="connsiteX2" fmla="*/ 2482005 w 2482005"/>
              <a:gd name="connsiteY2" fmla="*/ 1313435 h 2466936"/>
              <a:gd name="connsiteX3" fmla="*/ 1130454 w 2482005"/>
              <a:gd name="connsiteY3" fmla="*/ 2466936 h 2466936"/>
              <a:gd name="connsiteX4" fmla="*/ 0 w 2482005"/>
              <a:gd name="connsiteY4" fmla="*/ 1150327 h 2466936"/>
              <a:gd name="connsiteX0" fmla="*/ 0 w 2232894"/>
              <a:gd name="connsiteY0" fmla="*/ 1177321 h 2466936"/>
              <a:gd name="connsiteX1" fmla="*/ 1113218 w 2232894"/>
              <a:gd name="connsiteY1" fmla="*/ 0 h 2466936"/>
              <a:gd name="connsiteX2" fmla="*/ 2232894 w 2232894"/>
              <a:gd name="connsiteY2" fmla="*/ 1313435 h 2466936"/>
              <a:gd name="connsiteX3" fmla="*/ 881343 w 2232894"/>
              <a:gd name="connsiteY3" fmla="*/ 2466936 h 2466936"/>
              <a:gd name="connsiteX4" fmla="*/ 0 w 2232894"/>
              <a:gd name="connsiteY4" fmla="*/ 1177321 h 2466936"/>
              <a:gd name="connsiteX0" fmla="*/ 0 w 2475307"/>
              <a:gd name="connsiteY0" fmla="*/ 1158174 h 2466936"/>
              <a:gd name="connsiteX1" fmla="*/ 1355631 w 2475307"/>
              <a:gd name="connsiteY1" fmla="*/ 0 h 2466936"/>
              <a:gd name="connsiteX2" fmla="*/ 2475307 w 2475307"/>
              <a:gd name="connsiteY2" fmla="*/ 1313435 h 2466936"/>
              <a:gd name="connsiteX3" fmla="*/ 1123756 w 2475307"/>
              <a:gd name="connsiteY3" fmla="*/ 2466936 h 2466936"/>
              <a:gd name="connsiteX4" fmla="*/ 0 w 2475307"/>
              <a:gd name="connsiteY4" fmla="*/ 1158174 h 246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5307" h="2466936">
                <a:moveTo>
                  <a:pt x="0" y="1158174"/>
                </a:moveTo>
                <a:lnTo>
                  <a:pt x="1355631" y="0"/>
                </a:lnTo>
                <a:lnTo>
                  <a:pt x="2475307" y="1313435"/>
                </a:lnTo>
                <a:lnTo>
                  <a:pt x="1123756" y="2466936"/>
                </a:lnTo>
                <a:lnTo>
                  <a:pt x="0" y="115817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vert="horz" lIns="109728" tIns="54864" rIns="109728" bIns="54864" rtlCol="0">
            <a:norm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5" name="Picture Placeholder 22"/>
          <p:cNvSpPr>
            <a:spLocks noGrp="1"/>
          </p:cNvSpPr>
          <p:nvPr>
            <p:ph type="pic" sz="quarter" idx="24" hasCustomPrompt="1"/>
          </p:nvPr>
        </p:nvSpPr>
        <p:spPr>
          <a:xfrm>
            <a:off x="4440622" y="209551"/>
            <a:ext cx="2569779" cy="2561091"/>
          </a:xfrm>
          <a:custGeom>
            <a:avLst/>
            <a:gdLst>
              <a:gd name="connsiteX0" fmla="*/ 0 w 2362200"/>
              <a:gd name="connsiteY0" fmla="*/ 2209800 h 2209800"/>
              <a:gd name="connsiteX1" fmla="*/ 552450 w 2362200"/>
              <a:gd name="connsiteY1" fmla="*/ 0 h 2209800"/>
              <a:gd name="connsiteX2" fmla="*/ 1809750 w 2362200"/>
              <a:gd name="connsiteY2" fmla="*/ 0 h 2209800"/>
              <a:gd name="connsiteX3" fmla="*/ 2362200 w 2362200"/>
              <a:gd name="connsiteY3" fmla="*/ 2209800 h 2209800"/>
              <a:gd name="connsiteX4" fmla="*/ 0 w 2362200"/>
              <a:gd name="connsiteY4" fmla="*/ 2209800 h 2209800"/>
              <a:gd name="connsiteX0" fmla="*/ 0 w 3060413"/>
              <a:gd name="connsiteY0" fmla="*/ 2215699 h 2215699"/>
              <a:gd name="connsiteX1" fmla="*/ 552450 w 3060413"/>
              <a:gd name="connsiteY1" fmla="*/ 5899 h 2215699"/>
              <a:gd name="connsiteX2" fmla="*/ 3060413 w 3060413"/>
              <a:gd name="connsiteY2" fmla="*/ 0 h 2215699"/>
              <a:gd name="connsiteX3" fmla="*/ 2362200 w 3060413"/>
              <a:gd name="connsiteY3" fmla="*/ 2215699 h 2215699"/>
              <a:gd name="connsiteX4" fmla="*/ 0 w 3060413"/>
              <a:gd name="connsiteY4" fmla="*/ 2215699 h 2215699"/>
              <a:gd name="connsiteX0" fmla="*/ 0 w 7231257"/>
              <a:gd name="connsiteY0" fmla="*/ 2209800 h 2209800"/>
              <a:gd name="connsiteX1" fmla="*/ 552450 w 7231257"/>
              <a:gd name="connsiteY1" fmla="*/ 0 h 2209800"/>
              <a:gd name="connsiteX2" fmla="*/ 7231257 w 7231257"/>
              <a:gd name="connsiteY2" fmla="*/ 566338 h 2209800"/>
              <a:gd name="connsiteX3" fmla="*/ 2362200 w 7231257"/>
              <a:gd name="connsiteY3" fmla="*/ 2209800 h 2209800"/>
              <a:gd name="connsiteX4" fmla="*/ 0 w 7231257"/>
              <a:gd name="connsiteY4" fmla="*/ 2209800 h 2209800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2362200 w 7231257"/>
              <a:gd name="connsiteY3" fmla="*/ 2929521 h 2929521"/>
              <a:gd name="connsiteX4" fmla="*/ 0 w 7231257"/>
              <a:gd name="connsiteY4" fmla="*/ 2929521 h 2929521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5878216 w 7231257"/>
              <a:gd name="connsiteY3" fmla="*/ 2445774 h 2929521"/>
              <a:gd name="connsiteX4" fmla="*/ 0 w 7231257"/>
              <a:gd name="connsiteY4" fmla="*/ 2929521 h 2929521"/>
              <a:gd name="connsiteX0" fmla="*/ 0 w 2511773"/>
              <a:gd name="connsiteY0" fmla="*/ 1147915 h 2445774"/>
              <a:gd name="connsiteX1" fmla="*/ 1366561 w 2511773"/>
              <a:gd name="connsiteY1" fmla="*/ 0 h 2445774"/>
              <a:gd name="connsiteX2" fmla="*/ 2511773 w 2511773"/>
              <a:gd name="connsiteY2" fmla="*/ 1286059 h 2445774"/>
              <a:gd name="connsiteX3" fmla="*/ 1158732 w 2511773"/>
              <a:gd name="connsiteY3" fmla="*/ 2445774 h 2445774"/>
              <a:gd name="connsiteX4" fmla="*/ 0 w 2511773"/>
              <a:gd name="connsiteY4" fmla="*/ 1147915 h 2445774"/>
              <a:gd name="connsiteX0" fmla="*/ 0 w 2511773"/>
              <a:gd name="connsiteY0" fmla="*/ 1165613 h 2463472"/>
              <a:gd name="connsiteX1" fmla="*/ 1354762 w 2511773"/>
              <a:gd name="connsiteY1" fmla="*/ 0 h 2463472"/>
              <a:gd name="connsiteX2" fmla="*/ 2511773 w 2511773"/>
              <a:gd name="connsiteY2" fmla="*/ 1303757 h 2463472"/>
              <a:gd name="connsiteX3" fmla="*/ 1158732 w 2511773"/>
              <a:gd name="connsiteY3" fmla="*/ 2463472 h 2463472"/>
              <a:gd name="connsiteX4" fmla="*/ 0 w 2511773"/>
              <a:gd name="connsiteY4" fmla="*/ 1165613 h 2463472"/>
              <a:gd name="connsiteX0" fmla="*/ 0 w 2511773"/>
              <a:gd name="connsiteY0" fmla="*/ 1165613 h 2498868"/>
              <a:gd name="connsiteX1" fmla="*/ 1354762 w 2511773"/>
              <a:gd name="connsiteY1" fmla="*/ 0 h 2498868"/>
              <a:gd name="connsiteX2" fmla="*/ 2511773 w 2511773"/>
              <a:gd name="connsiteY2" fmla="*/ 1303757 h 2498868"/>
              <a:gd name="connsiteX3" fmla="*/ 1146933 w 2511773"/>
              <a:gd name="connsiteY3" fmla="*/ 2498868 h 2498868"/>
              <a:gd name="connsiteX4" fmla="*/ 0 w 2511773"/>
              <a:gd name="connsiteY4" fmla="*/ 1165613 h 2498868"/>
              <a:gd name="connsiteX0" fmla="*/ 0 w 2511773"/>
              <a:gd name="connsiteY0" fmla="*/ 1165613 h 2487069"/>
              <a:gd name="connsiteX1" fmla="*/ 1354762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65613 h 2487069"/>
              <a:gd name="connsiteX1" fmla="*/ 1360661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41034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73863"/>
              <a:gd name="connsiteX1" fmla="*/ 1348862 w 2511773"/>
              <a:gd name="connsiteY1" fmla="*/ 0 h 2473863"/>
              <a:gd name="connsiteX2" fmla="*/ 2511773 w 2511773"/>
              <a:gd name="connsiteY2" fmla="*/ 1297858 h 2473863"/>
              <a:gd name="connsiteX3" fmla="*/ 1137380 w 2511773"/>
              <a:gd name="connsiteY3" fmla="*/ 2473863 h 2473863"/>
              <a:gd name="connsiteX4" fmla="*/ 0 w 2511773"/>
              <a:gd name="connsiteY4" fmla="*/ 1159714 h 2473863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7380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0073 w 2511773"/>
              <a:gd name="connsiteY3" fmla="*/ 2481170 h 2481170"/>
              <a:gd name="connsiteX4" fmla="*/ 0 w 2511773"/>
              <a:gd name="connsiteY4" fmla="*/ 1159714 h 2481170"/>
              <a:gd name="connsiteX0" fmla="*/ 0 w 2489852"/>
              <a:gd name="connsiteY0" fmla="*/ 1159714 h 2481170"/>
              <a:gd name="connsiteX1" fmla="*/ 1348862 w 2489852"/>
              <a:gd name="connsiteY1" fmla="*/ 0 h 2481170"/>
              <a:gd name="connsiteX2" fmla="*/ 2489852 w 2489852"/>
              <a:gd name="connsiteY2" fmla="*/ 1316125 h 2481170"/>
              <a:gd name="connsiteX3" fmla="*/ 1130073 w 2489852"/>
              <a:gd name="connsiteY3" fmla="*/ 2481170 h 2481170"/>
              <a:gd name="connsiteX4" fmla="*/ 0 w 2489852"/>
              <a:gd name="connsiteY4" fmla="*/ 1159714 h 2481170"/>
              <a:gd name="connsiteX0" fmla="*/ 0 w 2489852"/>
              <a:gd name="connsiteY0" fmla="*/ 1153404 h 2474860"/>
              <a:gd name="connsiteX1" fmla="*/ 1354248 w 2489852"/>
              <a:gd name="connsiteY1" fmla="*/ 0 h 2474860"/>
              <a:gd name="connsiteX2" fmla="*/ 2489852 w 2489852"/>
              <a:gd name="connsiteY2" fmla="*/ 1309815 h 2474860"/>
              <a:gd name="connsiteX3" fmla="*/ 1130073 w 2489852"/>
              <a:gd name="connsiteY3" fmla="*/ 2474860 h 2474860"/>
              <a:gd name="connsiteX4" fmla="*/ 0 w 2489852"/>
              <a:gd name="connsiteY4" fmla="*/ 1153404 h 2474860"/>
              <a:gd name="connsiteX0" fmla="*/ 0 w 2489852"/>
              <a:gd name="connsiteY0" fmla="*/ 1152942 h 2474398"/>
              <a:gd name="connsiteX1" fmla="*/ 1360096 w 2489852"/>
              <a:gd name="connsiteY1" fmla="*/ 0 h 2474398"/>
              <a:gd name="connsiteX2" fmla="*/ 2489852 w 2489852"/>
              <a:gd name="connsiteY2" fmla="*/ 1309353 h 2474398"/>
              <a:gd name="connsiteX3" fmla="*/ 1130073 w 2489852"/>
              <a:gd name="connsiteY3" fmla="*/ 2474398 h 2474398"/>
              <a:gd name="connsiteX4" fmla="*/ 0 w 2489852"/>
              <a:gd name="connsiteY4" fmla="*/ 1152942 h 2474398"/>
              <a:gd name="connsiteX0" fmla="*/ 0 w 2255539"/>
              <a:gd name="connsiteY0" fmla="*/ 1152942 h 2474398"/>
              <a:gd name="connsiteX1" fmla="*/ 1360096 w 2255539"/>
              <a:gd name="connsiteY1" fmla="*/ 0 h 2474398"/>
              <a:gd name="connsiteX2" fmla="*/ 2255539 w 2255539"/>
              <a:gd name="connsiteY2" fmla="*/ 1342068 h 2474398"/>
              <a:gd name="connsiteX3" fmla="*/ 1130073 w 2255539"/>
              <a:gd name="connsiteY3" fmla="*/ 2474398 h 2474398"/>
              <a:gd name="connsiteX4" fmla="*/ 0 w 2255539"/>
              <a:gd name="connsiteY4" fmla="*/ 1152942 h 2474398"/>
              <a:gd name="connsiteX0" fmla="*/ 0 w 2482005"/>
              <a:gd name="connsiteY0" fmla="*/ 1152942 h 2474398"/>
              <a:gd name="connsiteX1" fmla="*/ 1360096 w 2482005"/>
              <a:gd name="connsiteY1" fmla="*/ 0 h 2474398"/>
              <a:gd name="connsiteX2" fmla="*/ 2482005 w 2482005"/>
              <a:gd name="connsiteY2" fmla="*/ 1316050 h 2474398"/>
              <a:gd name="connsiteX3" fmla="*/ 1130073 w 2482005"/>
              <a:gd name="connsiteY3" fmla="*/ 2474398 h 2474398"/>
              <a:gd name="connsiteX4" fmla="*/ 0 w 2482005"/>
              <a:gd name="connsiteY4" fmla="*/ 1152942 h 2474398"/>
              <a:gd name="connsiteX0" fmla="*/ 0 w 2482005"/>
              <a:gd name="connsiteY0" fmla="*/ 1022935 h 2344391"/>
              <a:gd name="connsiteX1" fmla="*/ 1276650 w 2482005"/>
              <a:gd name="connsiteY1" fmla="*/ 0 h 2344391"/>
              <a:gd name="connsiteX2" fmla="*/ 2482005 w 2482005"/>
              <a:gd name="connsiteY2" fmla="*/ 1186043 h 2344391"/>
              <a:gd name="connsiteX3" fmla="*/ 1130073 w 2482005"/>
              <a:gd name="connsiteY3" fmla="*/ 2344391 h 2344391"/>
              <a:gd name="connsiteX4" fmla="*/ 0 w 2482005"/>
              <a:gd name="connsiteY4" fmla="*/ 1022935 h 2344391"/>
              <a:gd name="connsiteX0" fmla="*/ 0 w 2482005"/>
              <a:gd name="connsiteY0" fmla="*/ 1150327 h 2471783"/>
              <a:gd name="connsiteX1" fmla="*/ 1362329 w 2482005"/>
              <a:gd name="connsiteY1" fmla="*/ 0 h 2471783"/>
              <a:gd name="connsiteX2" fmla="*/ 2482005 w 2482005"/>
              <a:gd name="connsiteY2" fmla="*/ 1313435 h 2471783"/>
              <a:gd name="connsiteX3" fmla="*/ 1130073 w 2482005"/>
              <a:gd name="connsiteY3" fmla="*/ 2471783 h 2471783"/>
              <a:gd name="connsiteX4" fmla="*/ 0 w 2482005"/>
              <a:gd name="connsiteY4" fmla="*/ 1150327 h 2471783"/>
              <a:gd name="connsiteX0" fmla="*/ 0 w 2482005"/>
              <a:gd name="connsiteY0" fmla="*/ 1150327 h 2356257"/>
              <a:gd name="connsiteX1" fmla="*/ 1362329 w 2482005"/>
              <a:gd name="connsiteY1" fmla="*/ 0 h 2356257"/>
              <a:gd name="connsiteX2" fmla="*/ 2482005 w 2482005"/>
              <a:gd name="connsiteY2" fmla="*/ 1313435 h 2356257"/>
              <a:gd name="connsiteX3" fmla="*/ 1180665 w 2482005"/>
              <a:gd name="connsiteY3" fmla="*/ 2356257 h 2356257"/>
              <a:gd name="connsiteX4" fmla="*/ 0 w 2482005"/>
              <a:gd name="connsiteY4" fmla="*/ 1150327 h 2356257"/>
              <a:gd name="connsiteX0" fmla="*/ 0 w 2482005"/>
              <a:gd name="connsiteY0" fmla="*/ 1150327 h 2466936"/>
              <a:gd name="connsiteX1" fmla="*/ 1362329 w 2482005"/>
              <a:gd name="connsiteY1" fmla="*/ 0 h 2466936"/>
              <a:gd name="connsiteX2" fmla="*/ 2482005 w 2482005"/>
              <a:gd name="connsiteY2" fmla="*/ 1313435 h 2466936"/>
              <a:gd name="connsiteX3" fmla="*/ 1130454 w 2482005"/>
              <a:gd name="connsiteY3" fmla="*/ 2466936 h 2466936"/>
              <a:gd name="connsiteX4" fmla="*/ 0 w 2482005"/>
              <a:gd name="connsiteY4" fmla="*/ 1150327 h 2466936"/>
              <a:gd name="connsiteX0" fmla="*/ 0 w 2232894"/>
              <a:gd name="connsiteY0" fmla="*/ 1177321 h 2466936"/>
              <a:gd name="connsiteX1" fmla="*/ 1113218 w 2232894"/>
              <a:gd name="connsiteY1" fmla="*/ 0 h 2466936"/>
              <a:gd name="connsiteX2" fmla="*/ 2232894 w 2232894"/>
              <a:gd name="connsiteY2" fmla="*/ 1313435 h 2466936"/>
              <a:gd name="connsiteX3" fmla="*/ 881343 w 2232894"/>
              <a:gd name="connsiteY3" fmla="*/ 2466936 h 2466936"/>
              <a:gd name="connsiteX4" fmla="*/ 0 w 2232894"/>
              <a:gd name="connsiteY4" fmla="*/ 1177321 h 2466936"/>
              <a:gd name="connsiteX0" fmla="*/ 0 w 2475307"/>
              <a:gd name="connsiteY0" fmla="*/ 1158174 h 2466936"/>
              <a:gd name="connsiteX1" fmla="*/ 1355631 w 2475307"/>
              <a:gd name="connsiteY1" fmla="*/ 0 h 2466936"/>
              <a:gd name="connsiteX2" fmla="*/ 2475307 w 2475307"/>
              <a:gd name="connsiteY2" fmla="*/ 1313435 h 2466936"/>
              <a:gd name="connsiteX3" fmla="*/ 1123756 w 2475307"/>
              <a:gd name="connsiteY3" fmla="*/ 2466936 h 2466936"/>
              <a:gd name="connsiteX4" fmla="*/ 0 w 2475307"/>
              <a:gd name="connsiteY4" fmla="*/ 1158174 h 246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5307" h="2466936">
                <a:moveTo>
                  <a:pt x="0" y="1158174"/>
                </a:moveTo>
                <a:lnTo>
                  <a:pt x="1355631" y="0"/>
                </a:lnTo>
                <a:lnTo>
                  <a:pt x="2475307" y="1313435"/>
                </a:lnTo>
                <a:lnTo>
                  <a:pt x="1123756" y="2466936"/>
                </a:lnTo>
                <a:lnTo>
                  <a:pt x="0" y="115817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vert="horz" lIns="109728" tIns="54864" rIns="109728" bIns="54864" rtlCol="0">
            <a:norm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28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46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46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decel="42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4" grpId="1" animBg="1"/>
      <p:bldP spid="15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000"/>
            </a:lvl3pPr>
            <a:lvl4pPr>
              <a:defRPr sz="1833"/>
            </a:lvl4pPr>
            <a:lvl5pPr>
              <a:defRPr sz="1833"/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1"/>
            <a:ext cx="4495800" cy="2343986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17"/>
            </a:lvl2pPr>
            <a:lvl3pPr>
              <a:defRPr sz="2000"/>
            </a:lvl3pPr>
            <a:lvl4pPr>
              <a:defRPr sz="1833"/>
            </a:lvl4pPr>
            <a:lvl5pPr>
              <a:defRPr sz="1833"/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000"/>
            </a:lvl3pPr>
            <a:lvl4pPr>
              <a:defRPr sz="1833"/>
            </a:lvl4pPr>
            <a:lvl5pPr>
              <a:defRPr sz="1833"/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17"/>
            </a:lvl2pPr>
            <a:lvl3pPr>
              <a:defRPr sz="2000"/>
            </a:lvl3pPr>
            <a:lvl4pPr>
              <a:defRPr sz="1833"/>
            </a:lvl4pPr>
            <a:lvl5pPr>
              <a:defRPr sz="1833"/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1414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7E7B4-EF64-46F9-9752-37692557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13E791-63CE-4895-B20E-4D0D53E8F3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1937A-4566-409F-8120-05EA8A5561C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B68E-C086-4C56-8ED8-0DEE9D35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600">
                <a:latin typeface="Arial" pitchFamily="34" charset="0"/>
                <a:cs typeface="Arial" pitchFamily="34" charset="0"/>
              </a:rPr>
              <a:t>© 2017 The Career Loft Inc.  All rights reserved</a:t>
            </a:r>
            <a:endParaRPr lang="en-CA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75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79B3-5AD4-4F1A-8731-327134DC4F6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7F7A-0CE6-47E0-ABE4-969DCF784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6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flip="none" rotWithShape="1">
          <a:gsLst>
            <a:gs pos="0">
              <a:schemeClr val="accent1"/>
            </a:gs>
            <a:gs pos="32000">
              <a:schemeClr val="accent1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385187" y="1081548"/>
            <a:ext cx="3295138" cy="2939846"/>
          </a:xfrm>
        </p:spPr>
        <p:txBody>
          <a:bodyPr anchor="t"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11860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gradFill flip="none" rotWithShape="1">
          <a:gsLst>
            <a:gs pos="0">
              <a:schemeClr val="accent1"/>
            </a:gs>
            <a:gs pos="32000">
              <a:schemeClr val="accent1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385187" y="1081548"/>
            <a:ext cx="3295138" cy="2939846"/>
          </a:xfrm>
        </p:spPr>
        <p:txBody>
          <a:bodyPr anchor="t"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CA" noProof="0" dirty="0"/>
          </a:p>
        </p:txBody>
      </p:sp>
      <p:pic>
        <p:nvPicPr>
          <p:cNvPr id="4" name="Picture 3" descr="C:\Users\simon\Documents\Liz\Liz Work\The Career Loft\Marketing Materials\Logo\Eloft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52" y="2884729"/>
            <a:ext cx="3171773" cy="11366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 userDrawn="1"/>
        </p:nvSpPr>
        <p:spPr>
          <a:xfrm>
            <a:off x="5234618" y="3898283"/>
            <a:ext cx="2015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division of The Career Loft Inc.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5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sz="600">
                <a:latin typeface="Arial" pitchFamily="34" charset="0"/>
                <a:cs typeface="Arial" pitchFamily="34" charset="0"/>
              </a:rPr>
              <a:t>© 2017 The Career Loft Inc.  All rights reserved</a:t>
            </a:r>
            <a:endParaRPr lang="en-CA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01937A-4566-409F-8120-05EA8A5561C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318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81" y="88491"/>
            <a:ext cx="8926993" cy="58010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600" dirty="0">
                <a:solidFill>
                  <a:srgbClr val="2B638B"/>
                </a:solidFill>
                <a:latin typeface="Arial" pitchFamily="34" charset="0"/>
                <a:cs typeface="Arial" pitchFamily="34" charset="0"/>
              </a:rPr>
              <a:t>© 2017 The Career Loft Inc.  All rights reserved</a:t>
            </a:r>
            <a:endParaRPr lang="en-CA" sz="600" dirty="0">
              <a:solidFill>
                <a:srgbClr val="2B638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01937A-4566-409F-8120-05EA8A5561C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670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1800" b="1" cap="all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600" dirty="0">
                <a:solidFill>
                  <a:srgbClr val="2B638B"/>
                </a:solidFill>
                <a:latin typeface="Arial" pitchFamily="34" charset="0"/>
                <a:cs typeface="Arial" pitchFamily="34" charset="0"/>
              </a:rPr>
              <a:t>© 2017 The Career Loft Inc.  All rights reserved</a:t>
            </a:r>
            <a:endParaRPr lang="en-CA" sz="600" dirty="0">
              <a:solidFill>
                <a:srgbClr val="2B638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01937A-4566-409F-8120-05EA8A5561C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49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1"/>
            <a:ext cx="8918604" cy="6480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" y="951310"/>
            <a:ext cx="4387850" cy="3780234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1310"/>
            <a:ext cx="4387850" cy="3780234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600" dirty="0">
                <a:solidFill>
                  <a:srgbClr val="2B638B"/>
                </a:solidFill>
                <a:latin typeface="Arial" pitchFamily="34" charset="0"/>
                <a:cs typeface="Arial" pitchFamily="34" charset="0"/>
              </a:rPr>
              <a:t>© 2017 The Career Loft Inc.  All rights reserved</a:t>
            </a:r>
            <a:endParaRPr lang="en-CA" sz="600" dirty="0">
              <a:solidFill>
                <a:srgbClr val="2B638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01937A-4566-409F-8120-05EA8A5561C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298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392663" y="1749105"/>
            <a:ext cx="3932636" cy="1645292"/>
          </a:xfrm>
        </p:spPr>
        <p:txBody>
          <a:bodyPr/>
          <a:lstStyle>
            <a:lvl1pPr marL="180975" indent="-179388">
              <a:defRPr sz="2800"/>
            </a:lvl1pPr>
            <a:lvl2pPr marL="361950" indent="-179388">
              <a:spcBef>
                <a:spcPts val="1200"/>
              </a:spcBef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41338" indent="-177800">
              <a:spcBef>
                <a:spcPts val="1200"/>
              </a:spcBef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23900" indent="-180975">
              <a:spcBef>
                <a:spcPts val="1200"/>
              </a:spcBef>
              <a:def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1200"/>
              </a:spcBef>
              <a:def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600" dirty="0">
                <a:solidFill>
                  <a:srgbClr val="2B638B"/>
                </a:solidFill>
                <a:latin typeface="Arial" pitchFamily="34" charset="0"/>
                <a:cs typeface="Arial" pitchFamily="34" charset="0"/>
              </a:rPr>
              <a:t>© 2017 The Career Loft Inc.  All rights reserved</a:t>
            </a:r>
            <a:endParaRPr lang="en-CA" sz="600" dirty="0">
              <a:solidFill>
                <a:srgbClr val="2B638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601937A-4566-409F-8120-05EA8A5561C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954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600" dirty="0">
                <a:solidFill>
                  <a:srgbClr val="2B638B"/>
                </a:solidFill>
                <a:latin typeface="Arial" pitchFamily="34" charset="0"/>
                <a:cs typeface="Arial" pitchFamily="34" charset="0"/>
              </a:rPr>
              <a:t>© 2017 The Career Loft Inc.  All rights reserved</a:t>
            </a:r>
            <a:endParaRPr lang="en-CA" sz="600" dirty="0">
              <a:solidFill>
                <a:srgbClr val="2B638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01937A-4566-409F-8120-05EA8A5561CA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01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1316" y="951310"/>
            <a:ext cx="8461375" cy="378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11125" y="186928"/>
            <a:ext cx="89217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867276"/>
            <a:ext cx="2288796" cy="26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CA" sz="900" kern="1200" smtClean="0">
                <a:solidFill>
                  <a:srgbClr val="2B638B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fld id="{3601937A-4566-409F-8120-05EA8A5561CA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5" y="4565715"/>
            <a:ext cx="1583177" cy="50961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863361" y="4867276"/>
            <a:ext cx="3417278" cy="26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76767"/>
                </a:solidFill>
              </a:defRPr>
            </a:lvl1pPr>
          </a:lstStyle>
          <a:p>
            <a:r>
              <a:rPr lang="en-CA" sz="600">
                <a:latin typeface="Arial" pitchFamily="34" charset="0"/>
                <a:cs typeface="Arial" pitchFamily="34" charset="0"/>
              </a:rPr>
              <a:t>© 2017 The Career Loft Inc.  All rights reserved</a:t>
            </a:r>
            <a:endParaRPr lang="en-CA" sz="6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33" r:id="rId3"/>
    <p:sldLayoutId id="214748372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6" r:id="rId12"/>
    <p:sldLayoutId id="2147483741" r:id="rId13"/>
    <p:sldLayoutId id="2147483743" r:id="rId14"/>
    <p:sldLayoutId id="2147483744" r:id="rId15"/>
    <p:sldLayoutId id="2147483745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54979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54979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54979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54979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Univers 45 Ligh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Univers 45 Ligh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Univers 45 Ligh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Univers 45 Light" pitchFamily="2" charset="0"/>
        </a:defRPr>
      </a:lvl9pPr>
    </p:titleStyle>
    <p:bodyStyle>
      <a:lvl1pPr marL="0" indent="0" algn="l" rtl="0" eaLnBrk="0" fontAlgn="base" hangingPunct="0">
        <a:spcBef>
          <a:spcPct val="40000"/>
        </a:spcBef>
        <a:spcAft>
          <a:spcPct val="0"/>
        </a:spcAft>
        <a:buNone/>
        <a:defRPr sz="2400" b="1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180975" indent="-17938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Ø"/>
        <a:defRPr sz="1600">
          <a:solidFill>
            <a:srgbClr val="4B4B4B"/>
          </a:solidFill>
          <a:latin typeface="Arial" pitchFamily="34" charset="0"/>
          <a:ea typeface="Arial" charset="0"/>
          <a:cs typeface="Arial" pitchFamily="34" charset="0"/>
        </a:defRPr>
      </a:lvl2pPr>
      <a:lvl3pPr marL="361950" indent="-17938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Ø"/>
        <a:defRPr sz="1600">
          <a:solidFill>
            <a:srgbClr val="4B4B4B"/>
          </a:solidFill>
          <a:latin typeface="Arial" pitchFamily="34" charset="0"/>
          <a:ea typeface="Arial" charset="0"/>
          <a:cs typeface="Arial" pitchFamily="34" charset="0"/>
        </a:defRPr>
      </a:lvl3pPr>
      <a:lvl4pPr marL="541338" indent="-1778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Ø"/>
        <a:defRPr sz="1600">
          <a:solidFill>
            <a:srgbClr val="4B4B4B"/>
          </a:solidFill>
          <a:latin typeface="Arial" pitchFamily="34" charset="0"/>
          <a:ea typeface="Arial" charset="0"/>
          <a:cs typeface="Arial" pitchFamily="34" charset="0"/>
        </a:defRPr>
      </a:lvl4pPr>
      <a:lvl5pPr marL="723900" indent="-1809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Ø"/>
        <a:defRPr sz="1600">
          <a:solidFill>
            <a:srgbClr val="4B4B4B"/>
          </a:solidFill>
          <a:latin typeface="Arial" pitchFamily="34" charset="0"/>
          <a:ea typeface="Arial" charset="0"/>
          <a:cs typeface="Arial" pitchFamily="34" charset="0"/>
        </a:defRPr>
      </a:lvl5pPr>
      <a:lvl6pPr marL="1181100" indent="-180975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1000">
          <a:solidFill>
            <a:schemeClr val="tx1"/>
          </a:solidFill>
          <a:latin typeface="+mn-lt"/>
        </a:defRPr>
      </a:lvl6pPr>
      <a:lvl7pPr marL="1638300" indent="-180975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1000">
          <a:solidFill>
            <a:schemeClr val="tx1"/>
          </a:solidFill>
          <a:latin typeface="+mn-lt"/>
        </a:defRPr>
      </a:lvl7pPr>
      <a:lvl8pPr marL="2095500" indent="-180975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1000">
          <a:solidFill>
            <a:schemeClr val="tx1"/>
          </a:solidFill>
          <a:latin typeface="+mn-lt"/>
        </a:defRPr>
      </a:lvl8pPr>
      <a:lvl9pPr marL="2552700" indent="-180975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hyperlink" Target="mailto:info@eloftcareers.com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www.eloftcareers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loftcareers.com/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6.jpg"/><Relationship Id="rId5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hyperlink" Target="mailto:info@eloftcareers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loftcareers.com/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gif"/><Relationship Id="rId9" Type="http://schemas.openxmlformats.org/officeDocument/2006/relationships/hyperlink" Target="mailto:info@eloftcareer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6" Type="http://schemas.openxmlformats.org/officeDocument/2006/relationships/hyperlink" Target="mailto:info@eloftcareers.com" TargetMode="External"/><Relationship Id="rId5" Type="http://schemas.openxmlformats.org/officeDocument/2006/relationships/hyperlink" Target="http://www.eloftcareers.com/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56">
            <a:extLst>
              <a:ext uri="{FF2B5EF4-FFF2-40B4-BE49-F238E27FC236}">
                <a16:creationId xmlns:a16="http://schemas.microsoft.com/office/drawing/2014/main" id="{66C09CD8-FB82-4BCF-8418-29A85CF8A720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3" t="2098" r="4060" b="-2098"/>
          <a:stretch/>
        </p:blipFill>
        <p:spPr>
          <a:xfrm>
            <a:off x="42712" y="3330604"/>
            <a:ext cx="1217065" cy="1212821"/>
          </a:xfrm>
        </p:spPr>
      </p:pic>
      <p:pic>
        <p:nvPicPr>
          <p:cNvPr id="34" name="Picture Placeholder 13">
            <a:extLst>
              <a:ext uri="{FF2B5EF4-FFF2-40B4-BE49-F238E27FC236}">
                <a16:creationId xmlns:a16="http://schemas.microsoft.com/office/drawing/2014/main" id="{B2314C60-55A1-476A-937D-B24C882525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6" r="15986"/>
          <a:stretch/>
        </p:blipFill>
        <p:spPr>
          <a:xfrm>
            <a:off x="7269192" y="25043"/>
            <a:ext cx="1828798" cy="1822421"/>
          </a:xfrm>
        </p:spPr>
      </p:pic>
      <p:pic>
        <p:nvPicPr>
          <p:cNvPr id="37" name="Picture Placeholder 8">
            <a:extLst>
              <a:ext uri="{FF2B5EF4-FFF2-40B4-BE49-F238E27FC236}">
                <a16:creationId xmlns:a16="http://schemas.microsoft.com/office/drawing/2014/main" id="{0E965AD6-DA32-4030-91A7-2FC3875C70A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6" t="-885" r="39118" b="885"/>
          <a:stretch/>
        </p:blipFill>
        <p:spPr>
          <a:xfrm>
            <a:off x="7067070" y="1580929"/>
            <a:ext cx="1740859" cy="1734789"/>
          </a:xfrm>
        </p:spPr>
      </p:pic>
      <p:pic>
        <p:nvPicPr>
          <p:cNvPr id="31" name="Picture Placeholder 4">
            <a:extLst>
              <a:ext uri="{FF2B5EF4-FFF2-40B4-BE49-F238E27FC236}">
                <a16:creationId xmlns:a16="http://schemas.microsoft.com/office/drawing/2014/main" id="{1C94830B-587B-4CD3-A70D-A4B0517BDEE8}"/>
              </a:ext>
            </a:extLst>
          </p:cNvPr>
          <p:cNvPicPr>
            <a:picLocks noGrp="1"/>
          </p:cNvPicPr>
          <p:nvPr>
            <p:ph type="pic" sz="quarter" idx="2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-2006" r="1939" b="2006"/>
          <a:stretch/>
        </p:blipFill>
        <p:spPr>
          <a:xfrm>
            <a:off x="5818517" y="407958"/>
            <a:ext cx="1828798" cy="1822421"/>
          </a:xfrm>
        </p:spPr>
      </p:pic>
      <p:sp>
        <p:nvSpPr>
          <p:cNvPr id="20" name="Main Title"/>
          <p:cNvSpPr>
            <a:spLocks noChangeArrowheads="1"/>
          </p:cNvSpPr>
          <p:nvPr/>
        </p:nvSpPr>
        <p:spPr bwMode="auto">
          <a:xfrm>
            <a:off x="541738" y="940725"/>
            <a:ext cx="4036361" cy="53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altLang="en-US" sz="24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W</a:t>
            </a:r>
            <a:r>
              <a:rPr lang="en-US" altLang="en-US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HAT WE OFFER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656" y="1420215"/>
            <a:ext cx="4953000" cy="708167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25000" lnSpcReduction="20000"/>
          </a:bodyPr>
          <a:lstStyle/>
          <a:p>
            <a:r>
              <a:rPr lang="en-US" sz="6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/ on-demand 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courses that develop job search skills through step-by-step course design presented in short, lively video units combined with quizzes and assignments to reinforce learning</a:t>
            </a:r>
          </a:p>
          <a:p>
            <a:endParaRPr lang="en-US" sz="6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33" dirty="0"/>
          </a:p>
        </p:txBody>
      </p:sp>
      <p:sp>
        <p:nvSpPr>
          <p:cNvPr id="27" name="TextBox 26"/>
          <p:cNvSpPr txBox="1"/>
          <p:nvPr/>
        </p:nvSpPr>
        <p:spPr>
          <a:xfrm>
            <a:off x="1068130" y="2302368"/>
            <a:ext cx="4953000" cy="38100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25000" lnSpcReduction="20000"/>
          </a:bodyPr>
          <a:lstStyle/>
          <a:p>
            <a:endParaRPr lang="en-US" sz="833" dirty="0"/>
          </a:p>
          <a:p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content </a:t>
            </a:r>
            <a:r>
              <a:rPr lang="en-US" sz="6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designed, facilitated and maintained </a:t>
            </a:r>
            <a:r>
              <a:rPr lang="en-US" sz="6400" dirty="0">
                <a:latin typeface="Calibri" panose="020F0502020204030204" pitchFamily="34" charset="0"/>
                <a:cs typeface="Calibri" panose="020F0502020204030204" pitchFamily="34" charset="0"/>
              </a:rPr>
              <a:t>by Career Professionals currently working with job seekers across North America</a:t>
            </a:r>
            <a:endParaRPr lang="en-US" sz="6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85863" y="3107354"/>
            <a:ext cx="4953000" cy="38100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25000" lnSpcReduction="20000"/>
          </a:bodyPr>
          <a:lstStyle/>
          <a:p>
            <a:r>
              <a:rPr lang="en-US" sz="6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 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utilize the courses to suit your unique learner needs</a:t>
            </a:r>
          </a:p>
          <a:p>
            <a:endParaRPr lang="en-US" sz="833" dirty="0"/>
          </a:p>
        </p:txBody>
      </p:sp>
      <p:sp>
        <p:nvSpPr>
          <p:cNvPr id="29" name="TextBox 28"/>
          <p:cNvSpPr txBox="1"/>
          <p:nvPr/>
        </p:nvSpPr>
        <p:spPr>
          <a:xfrm>
            <a:off x="2749907" y="4339748"/>
            <a:ext cx="4953000" cy="38100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25000" lnSpcReduction="20000"/>
          </a:bodyPr>
          <a:lstStyle/>
          <a:p>
            <a:endParaRPr lang="en-US" sz="833" dirty="0"/>
          </a:p>
          <a:p>
            <a:r>
              <a:rPr lang="en-US" sz="6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stop branded LMS learning portal </a:t>
            </a:r>
            <a:r>
              <a:rPr lang="en-US" sz="6400" dirty="0">
                <a:latin typeface="Calibri" panose="020F0502020204030204" pitchFamily="34" charset="0"/>
                <a:cs typeface="Calibri" panose="020F0502020204030204" pitchFamily="34" charset="0"/>
              </a:rPr>
              <a:t>to centralize materials (e.g. student / graduate resumes)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5" name="Picture Placeholder 22"/>
          <p:cNvSpPr txBox="1">
            <a:spLocks/>
          </p:cNvSpPr>
          <p:nvPr/>
        </p:nvSpPr>
        <p:spPr>
          <a:xfrm>
            <a:off x="6907060" y="1069893"/>
            <a:ext cx="1030440" cy="1026847"/>
          </a:xfrm>
          <a:custGeom>
            <a:avLst/>
            <a:gdLst>
              <a:gd name="connsiteX0" fmla="*/ 0 w 2362200"/>
              <a:gd name="connsiteY0" fmla="*/ 2209800 h 2209800"/>
              <a:gd name="connsiteX1" fmla="*/ 552450 w 2362200"/>
              <a:gd name="connsiteY1" fmla="*/ 0 h 2209800"/>
              <a:gd name="connsiteX2" fmla="*/ 1809750 w 2362200"/>
              <a:gd name="connsiteY2" fmla="*/ 0 h 2209800"/>
              <a:gd name="connsiteX3" fmla="*/ 2362200 w 2362200"/>
              <a:gd name="connsiteY3" fmla="*/ 2209800 h 2209800"/>
              <a:gd name="connsiteX4" fmla="*/ 0 w 2362200"/>
              <a:gd name="connsiteY4" fmla="*/ 2209800 h 2209800"/>
              <a:gd name="connsiteX0" fmla="*/ 0 w 3060413"/>
              <a:gd name="connsiteY0" fmla="*/ 2215699 h 2215699"/>
              <a:gd name="connsiteX1" fmla="*/ 552450 w 3060413"/>
              <a:gd name="connsiteY1" fmla="*/ 5899 h 2215699"/>
              <a:gd name="connsiteX2" fmla="*/ 3060413 w 3060413"/>
              <a:gd name="connsiteY2" fmla="*/ 0 h 2215699"/>
              <a:gd name="connsiteX3" fmla="*/ 2362200 w 3060413"/>
              <a:gd name="connsiteY3" fmla="*/ 2215699 h 2215699"/>
              <a:gd name="connsiteX4" fmla="*/ 0 w 3060413"/>
              <a:gd name="connsiteY4" fmla="*/ 2215699 h 2215699"/>
              <a:gd name="connsiteX0" fmla="*/ 0 w 7231257"/>
              <a:gd name="connsiteY0" fmla="*/ 2209800 h 2209800"/>
              <a:gd name="connsiteX1" fmla="*/ 552450 w 7231257"/>
              <a:gd name="connsiteY1" fmla="*/ 0 h 2209800"/>
              <a:gd name="connsiteX2" fmla="*/ 7231257 w 7231257"/>
              <a:gd name="connsiteY2" fmla="*/ 566338 h 2209800"/>
              <a:gd name="connsiteX3" fmla="*/ 2362200 w 7231257"/>
              <a:gd name="connsiteY3" fmla="*/ 2209800 h 2209800"/>
              <a:gd name="connsiteX4" fmla="*/ 0 w 7231257"/>
              <a:gd name="connsiteY4" fmla="*/ 2209800 h 2209800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2362200 w 7231257"/>
              <a:gd name="connsiteY3" fmla="*/ 2929521 h 2929521"/>
              <a:gd name="connsiteX4" fmla="*/ 0 w 7231257"/>
              <a:gd name="connsiteY4" fmla="*/ 2929521 h 2929521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5878216 w 7231257"/>
              <a:gd name="connsiteY3" fmla="*/ 2445774 h 2929521"/>
              <a:gd name="connsiteX4" fmla="*/ 0 w 7231257"/>
              <a:gd name="connsiteY4" fmla="*/ 2929521 h 2929521"/>
              <a:gd name="connsiteX0" fmla="*/ 0 w 2511773"/>
              <a:gd name="connsiteY0" fmla="*/ 1147915 h 2445774"/>
              <a:gd name="connsiteX1" fmla="*/ 1366561 w 2511773"/>
              <a:gd name="connsiteY1" fmla="*/ 0 h 2445774"/>
              <a:gd name="connsiteX2" fmla="*/ 2511773 w 2511773"/>
              <a:gd name="connsiteY2" fmla="*/ 1286059 h 2445774"/>
              <a:gd name="connsiteX3" fmla="*/ 1158732 w 2511773"/>
              <a:gd name="connsiteY3" fmla="*/ 2445774 h 2445774"/>
              <a:gd name="connsiteX4" fmla="*/ 0 w 2511773"/>
              <a:gd name="connsiteY4" fmla="*/ 1147915 h 2445774"/>
              <a:gd name="connsiteX0" fmla="*/ 0 w 2511773"/>
              <a:gd name="connsiteY0" fmla="*/ 1165613 h 2463472"/>
              <a:gd name="connsiteX1" fmla="*/ 1354762 w 2511773"/>
              <a:gd name="connsiteY1" fmla="*/ 0 h 2463472"/>
              <a:gd name="connsiteX2" fmla="*/ 2511773 w 2511773"/>
              <a:gd name="connsiteY2" fmla="*/ 1303757 h 2463472"/>
              <a:gd name="connsiteX3" fmla="*/ 1158732 w 2511773"/>
              <a:gd name="connsiteY3" fmla="*/ 2463472 h 2463472"/>
              <a:gd name="connsiteX4" fmla="*/ 0 w 2511773"/>
              <a:gd name="connsiteY4" fmla="*/ 1165613 h 2463472"/>
              <a:gd name="connsiteX0" fmla="*/ 0 w 2511773"/>
              <a:gd name="connsiteY0" fmla="*/ 1165613 h 2498868"/>
              <a:gd name="connsiteX1" fmla="*/ 1354762 w 2511773"/>
              <a:gd name="connsiteY1" fmla="*/ 0 h 2498868"/>
              <a:gd name="connsiteX2" fmla="*/ 2511773 w 2511773"/>
              <a:gd name="connsiteY2" fmla="*/ 1303757 h 2498868"/>
              <a:gd name="connsiteX3" fmla="*/ 1146933 w 2511773"/>
              <a:gd name="connsiteY3" fmla="*/ 2498868 h 2498868"/>
              <a:gd name="connsiteX4" fmla="*/ 0 w 2511773"/>
              <a:gd name="connsiteY4" fmla="*/ 1165613 h 2498868"/>
              <a:gd name="connsiteX0" fmla="*/ 0 w 2511773"/>
              <a:gd name="connsiteY0" fmla="*/ 1165613 h 2487069"/>
              <a:gd name="connsiteX1" fmla="*/ 1354762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65613 h 2487069"/>
              <a:gd name="connsiteX1" fmla="*/ 1360661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41034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73863"/>
              <a:gd name="connsiteX1" fmla="*/ 1348862 w 2511773"/>
              <a:gd name="connsiteY1" fmla="*/ 0 h 2473863"/>
              <a:gd name="connsiteX2" fmla="*/ 2511773 w 2511773"/>
              <a:gd name="connsiteY2" fmla="*/ 1297858 h 2473863"/>
              <a:gd name="connsiteX3" fmla="*/ 1137380 w 2511773"/>
              <a:gd name="connsiteY3" fmla="*/ 2473863 h 2473863"/>
              <a:gd name="connsiteX4" fmla="*/ 0 w 2511773"/>
              <a:gd name="connsiteY4" fmla="*/ 1159714 h 2473863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7380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0073 w 2511773"/>
              <a:gd name="connsiteY3" fmla="*/ 2481170 h 2481170"/>
              <a:gd name="connsiteX4" fmla="*/ 0 w 2511773"/>
              <a:gd name="connsiteY4" fmla="*/ 1159714 h 2481170"/>
              <a:gd name="connsiteX0" fmla="*/ 0 w 2489852"/>
              <a:gd name="connsiteY0" fmla="*/ 1159714 h 2481170"/>
              <a:gd name="connsiteX1" fmla="*/ 1348862 w 2489852"/>
              <a:gd name="connsiteY1" fmla="*/ 0 h 2481170"/>
              <a:gd name="connsiteX2" fmla="*/ 2489852 w 2489852"/>
              <a:gd name="connsiteY2" fmla="*/ 1316125 h 2481170"/>
              <a:gd name="connsiteX3" fmla="*/ 1130073 w 2489852"/>
              <a:gd name="connsiteY3" fmla="*/ 2481170 h 2481170"/>
              <a:gd name="connsiteX4" fmla="*/ 0 w 2489852"/>
              <a:gd name="connsiteY4" fmla="*/ 1159714 h 248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852" h="2481170">
                <a:moveTo>
                  <a:pt x="0" y="1159714"/>
                </a:moveTo>
                <a:lnTo>
                  <a:pt x="1348862" y="0"/>
                </a:lnTo>
                <a:lnTo>
                  <a:pt x="2489852" y="1316125"/>
                </a:lnTo>
                <a:lnTo>
                  <a:pt x="1130073" y="2481170"/>
                </a:lnTo>
                <a:lnTo>
                  <a:pt x="0" y="1159714"/>
                </a:lnTo>
                <a:close/>
              </a:path>
            </a:pathLst>
          </a:custGeom>
          <a:solidFill>
            <a:schemeClr val="accent1"/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3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67"/>
              <a:t> </a:t>
            </a:r>
          </a:p>
        </p:txBody>
      </p:sp>
      <p:sp>
        <p:nvSpPr>
          <p:cNvPr id="36" name="Picture Placeholder 22"/>
          <p:cNvSpPr txBox="1">
            <a:spLocks/>
          </p:cNvSpPr>
          <p:nvPr/>
        </p:nvSpPr>
        <p:spPr>
          <a:xfrm>
            <a:off x="662926" y="4029104"/>
            <a:ext cx="516121" cy="514321"/>
          </a:xfrm>
          <a:custGeom>
            <a:avLst/>
            <a:gdLst>
              <a:gd name="connsiteX0" fmla="*/ 0 w 2362200"/>
              <a:gd name="connsiteY0" fmla="*/ 2209800 h 2209800"/>
              <a:gd name="connsiteX1" fmla="*/ 552450 w 2362200"/>
              <a:gd name="connsiteY1" fmla="*/ 0 h 2209800"/>
              <a:gd name="connsiteX2" fmla="*/ 1809750 w 2362200"/>
              <a:gd name="connsiteY2" fmla="*/ 0 h 2209800"/>
              <a:gd name="connsiteX3" fmla="*/ 2362200 w 2362200"/>
              <a:gd name="connsiteY3" fmla="*/ 2209800 h 2209800"/>
              <a:gd name="connsiteX4" fmla="*/ 0 w 2362200"/>
              <a:gd name="connsiteY4" fmla="*/ 2209800 h 2209800"/>
              <a:gd name="connsiteX0" fmla="*/ 0 w 3060413"/>
              <a:gd name="connsiteY0" fmla="*/ 2215699 h 2215699"/>
              <a:gd name="connsiteX1" fmla="*/ 552450 w 3060413"/>
              <a:gd name="connsiteY1" fmla="*/ 5899 h 2215699"/>
              <a:gd name="connsiteX2" fmla="*/ 3060413 w 3060413"/>
              <a:gd name="connsiteY2" fmla="*/ 0 h 2215699"/>
              <a:gd name="connsiteX3" fmla="*/ 2362200 w 3060413"/>
              <a:gd name="connsiteY3" fmla="*/ 2215699 h 2215699"/>
              <a:gd name="connsiteX4" fmla="*/ 0 w 3060413"/>
              <a:gd name="connsiteY4" fmla="*/ 2215699 h 2215699"/>
              <a:gd name="connsiteX0" fmla="*/ 0 w 7231257"/>
              <a:gd name="connsiteY0" fmla="*/ 2209800 h 2209800"/>
              <a:gd name="connsiteX1" fmla="*/ 552450 w 7231257"/>
              <a:gd name="connsiteY1" fmla="*/ 0 h 2209800"/>
              <a:gd name="connsiteX2" fmla="*/ 7231257 w 7231257"/>
              <a:gd name="connsiteY2" fmla="*/ 566338 h 2209800"/>
              <a:gd name="connsiteX3" fmla="*/ 2362200 w 7231257"/>
              <a:gd name="connsiteY3" fmla="*/ 2209800 h 2209800"/>
              <a:gd name="connsiteX4" fmla="*/ 0 w 7231257"/>
              <a:gd name="connsiteY4" fmla="*/ 2209800 h 2209800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2362200 w 7231257"/>
              <a:gd name="connsiteY3" fmla="*/ 2929521 h 2929521"/>
              <a:gd name="connsiteX4" fmla="*/ 0 w 7231257"/>
              <a:gd name="connsiteY4" fmla="*/ 2929521 h 2929521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5878216 w 7231257"/>
              <a:gd name="connsiteY3" fmla="*/ 2445774 h 2929521"/>
              <a:gd name="connsiteX4" fmla="*/ 0 w 7231257"/>
              <a:gd name="connsiteY4" fmla="*/ 2929521 h 2929521"/>
              <a:gd name="connsiteX0" fmla="*/ 0 w 2511773"/>
              <a:gd name="connsiteY0" fmla="*/ 1147915 h 2445774"/>
              <a:gd name="connsiteX1" fmla="*/ 1366561 w 2511773"/>
              <a:gd name="connsiteY1" fmla="*/ 0 h 2445774"/>
              <a:gd name="connsiteX2" fmla="*/ 2511773 w 2511773"/>
              <a:gd name="connsiteY2" fmla="*/ 1286059 h 2445774"/>
              <a:gd name="connsiteX3" fmla="*/ 1158732 w 2511773"/>
              <a:gd name="connsiteY3" fmla="*/ 2445774 h 2445774"/>
              <a:gd name="connsiteX4" fmla="*/ 0 w 2511773"/>
              <a:gd name="connsiteY4" fmla="*/ 1147915 h 2445774"/>
              <a:gd name="connsiteX0" fmla="*/ 0 w 2511773"/>
              <a:gd name="connsiteY0" fmla="*/ 1165613 h 2463472"/>
              <a:gd name="connsiteX1" fmla="*/ 1354762 w 2511773"/>
              <a:gd name="connsiteY1" fmla="*/ 0 h 2463472"/>
              <a:gd name="connsiteX2" fmla="*/ 2511773 w 2511773"/>
              <a:gd name="connsiteY2" fmla="*/ 1303757 h 2463472"/>
              <a:gd name="connsiteX3" fmla="*/ 1158732 w 2511773"/>
              <a:gd name="connsiteY3" fmla="*/ 2463472 h 2463472"/>
              <a:gd name="connsiteX4" fmla="*/ 0 w 2511773"/>
              <a:gd name="connsiteY4" fmla="*/ 1165613 h 2463472"/>
              <a:gd name="connsiteX0" fmla="*/ 0 w 2511773"/>
              <a:gd name="connsiteY0" fmla="*/ 1165613 h 2498868"/>
              <a:gd name="connsiteX1" fmla="*/ 1354762 w 2511773"/>
              <a:gd name="connsiteY1" fmla="*/ 0 h 2498868"/>
              <a:gd name="connsiteX2" fmla="*/ 2511773 w 2511773"/>
              <a:gd name="connsiteY2" fmla="*/ 1303757 h 2498868"/>
              <a:gd name="connsiteX3" fmla="*/ 1146933 w 2511773"/>
              <a:gd name="connsiteY3" fmla="*/ 2498868 h 2498868"/>
              <a:gd name="connsiteX4" fmla="*/ 0 w 2511773"/>
              <a:gd name="connsiteY4" fmla="*/ 1165613 h 2498868"/>
              <a:gd name="connsiteX0" fmla="*/ 0 w 2511773"/>
              <a:gd name="connsiteY0" fmla="*/ 1165613 h 2487069"/>
              <a:gd name="connsiteX1" fmla="*/ 1354762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65613 h 2487069"/>
              <a:gd name="connsiteX1" fmla="*/ 1360661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41034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73863"/>
              <a:gd name="connsiteX1" fmla="*/ 1348862 w 2511773"/>
              <a:gd name="connsiteY1" fmla="*/ 0 h 2473863"/>
              <a:gd name="connsiteX2" fmla="*/ 2511773 w 2511773"/>
              <a:gd name="connsiteY2" fmla="*/ 1297858 h 2473863"/>
              <a:gd name="connsiteX3" fmla="*/ 1137380 w 2511773"/>
              <a:gd name="connsiteY3" fmla="*/ 2473863 h 2473863"/>
              <a:gd name="connsiteX4" fmla="*/ 0 w 2511773"/>
              <a:gd name="connsiteY4" fmla="*/ 1159714 h 2473863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7380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0073 w 2511773"/>
              <a:gd name="connsiteY3" fmla="*/ 2481170 h 2481170"/>
              <a:gd name="connsiteX4" fmla="*/ 0 w 2511773"/>
              <a:gd name="connsiteY4" fmla="*/ 1159714 h 2481170"/>
              <a:gd name="connsiteX0" fmla="*/ 0 w 2489852"/>
              <a:gd name="connsiteY0" fmla="*/ 1159714 h 2481170"/>
              <a:gd name="connsiteX1" fmla="*/ 1348862 w 2489852"/>
              <a:gd name="connsiteY1" fmla="*/ 0 h 2481170"/>
              <a:gd name="connsiteX2" fmla="*/ 2489852 w 2489852"/>
              <a:gd name="connsiteY2" fmla="*/ 1316125 h 2481170"/>
              <a:gd name="connsiteX3" fmla="*/ 1130073 w 2489852"/>
              <a:gd name="connsiteY3" fmla="*/ 2481170 h 2481170"/>
              <a:gd name="connsiteX4" fmla="*/ 0 w 2489852"/>
              <a:gd name="connsiteY4" fmla="*/ 1159714 h 248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852" h="2481170">
                <a:moveTo>
                  <a:pt x="0" y="1159714"/>
                </a:moveTo>
                <a:lnTo>
                  <a:pt x="1348862" y="0"/>
                </a:lnTo>
                <a:lnTo>
                  <a:pt x="2489852" y="1316125"/>
                </a:lnTo>
                <a:lnTo>
                  <a:pt x="1130073" y="2481170"/>
                </a:lnTo>
                <a:lnTo>
                  <a:pt x="0" y="1159714"/>
                </a:lnTo>
                <a:close/>
              </a:path>
            </a:pathLst>
          </a:custGeom>
          <a:solidFill>
            <a:schemeClr val="accent3"/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3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67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45654D-C270-4964-A0CD-8FA3F94AF254}"/>
              </a:ext>
            </a:extLst>
          </p:cNvPr>
          <p:cNvSpPr txBox="1"/>
          <p:nvPr/>
        </p:nvSpPr>
        <p:spPr>
          <a:xfrm>
            <a:off x="1995054" y="3599339"/>
            <a:ext cx="5512145" cy="763169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endParaRPr lang="en-US" sz="833" dirty="0"/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The ability to </a:t>
            </a:r>
            <a:r>
              <a:rPr lang="en-US" sz="17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 and report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on learner progress via our LMS system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B399DA-D80D-403C-96F9-A44A0E9EF9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51" y="-15202"/>
            <a:ext cx="2624912" cy="8449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E1A86C-A642-44BC-97AC-053265369306}"/>
              </a:ext>
            </a:extLst>
          </p:cNvPr>
          <p:cNvSpPr txBox="1"/>
          <p:nvPr/>
        </p:nvSpPr>
        <p:spPr>
          <a:xfrm>
            <a:off x="42712" y="4894734"/>
            <a:ext cx="9101288" cy="24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www.eloftcareers.com</a:t>
            </a:r>
            <a:r>
              <a:rPr lang="en-US" dirty="0"/>
              <a:t>   </a:t>
            </a:r>
            <a:r>
              <a:rPr lang="en-US" dirty="0">
                <a:sym typeface="Wingdings" panose="05000000000000000000" pitchFamily="2" charset="2"/>
              </a:rPr>
              <a:t>   </a:t>
            </a:r>
            <a:r>
              <a:rPr lang="en-US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info@eloftcareers.com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924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5" grpId="0" animBg="1"/>
      <p:bldP spid="36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56">
            <a:extLst>
              <a:ext uri="{FF2B5EF4-FFF2-40B4-BE49-F238E27FC236}">
                <a16:creationId xmlns:a16="http://schemas.microsoft.com/office/drawing/2014/main" id="{66C09CD8-FB82-4BCF-8418-29A85CF8A720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3" t="2098" r="4060" b="-2098"/>
          <a:stretch/>
        </p:blipFill>
        <p:spPr>
          <a:xfrm>
            <a:off x="42712" y="3330604"/>
            <a:ext cx="1217065" cy="1212821"/>
          </a:xfrm>
        </p:spPr>
      </p:pic>
      <p:pic>
        <p:nvPicPr>
          <p:cNvPr id="34" name="Picture Placeholder 13">
            <a:extLst>
              <a:ext uri="{FF2B5EF4-FFF2-40B4-BE49-F238E27FC236}">
                <a16:creationId xmlns:a16="http://schemas.microsoft.com/office/drawing/2014/main" id="{B2314C60-55A1-476A-937D-B24C882525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r="16499"/>
          <a:stretch>
            <a:fillRect/>
          </a:stretch>
        </p:blipFill>
        <p:spPr/>
      </p:pic>
      <p:pic>
        <p:nvPicPr>
          <p:cNvPr id="37" name="Picture Placeholder 8">
            <a:extLst>
              <a:ext uri="{FF2B5EF4-FFF2-40B4-BE49-F238E27FC236}">
                <a16:creationId xmlns:a16="http://schemas.microsoft.com/office/drawing/2014/main" id="{0E965AD6-DA32-4030-91A7-2FC3875C70A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6" t="-885" r="39118" b="885"/>
          <a:stretch/>
        </p:blipFill>
        <p:spPr>
          <a:xfrm>
            <a:off x="6864949" y="1469243"/>
            <a:ext cx="2145102" cy="2137622"/>
          </a:xfrm>
        </p:spPr>
      </p:pic>
      <p:pic>
        <p:nvPicPr>
          <p:cNvPr id="31" name="Picture Placeholder 4">
            <a:extLst>
              <a:ext uri="{FF2B5EF4-FFF2-40B4-BE49-F238E27FC236}">
                <a16:creationId xmlns:a16="http://schemas.microsoft.com/office/drawing/2014/main" id="{1C94830B-587B-4CD3-A70D-A4B0517BDEE8}"/>
              </a:ext>
            </a:extLst>
          </p:cNvPr>
          <p:cNvPicPr>
            <a:picLocks noGrp="1"/>
          </p:cNvPicPr>
          <p:nvPr>
            <p:ph type="pic" sz="quarter" idx="2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-2006" r="1939" b="2006"/>
          <a:stretch/>
        </p:blipFill>
        <p:spPr>
          <a:xfrm>
            <a:off x="5818517" y="407958"/>
            <a:ext cx="1828798" cy="1822421"/>
          </a:xfrm>
        </p:spPr>
      </p:pic>
      <p:sp>
        <p:nvSpPr>
          <p:cNvPr id="20" name="Main Title"/>
          <p:cNvSpPr>
            <a:spLocks noChangeArrowheads="1"/>
          </p:cNvSpPr>
          <p:nvPr/>
        </p:nvSpPr>
        <p:spPr bwMode="auto">
          <a:xfrm>
            <a:off x="524124" y="67434"/>
            <a:ext cx="4257661" cy="88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altLang="en-US" sz="24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C</a:t>
            </a:r>
            <a:r>
              <a:rPr lang="en-US" altLang="en-US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URRENT</a:t>
            </a:r>
            <a:r>
              <a:rPr lang="en-US" altLang="en-US" sz="24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ONLINE, </a:t>
            </a:r>
          </a:p>
          <a:p>
            <a:pPr>
              <a:lnSpc>
                <a:spcPts val="3400"/>
              </a:lnSpc>
            </a:pPr>
            <a:r>
              <a:rPr lang="en-US" altLang="en-US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ON-DEMAND COURSES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9811" y="911013"/>
            <a:ext cx="5245915" cy="38100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25000" lnSpcReduction="20000"/>
          </a:bodyPr>
          <a:lstStyle/>
          <a:p>
            <a:endParaRPr lang="en-US" sz="833" dirty="0"/>
          </a:p>
          <a:p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eLoft Careers offers 4 online, on-demand courses which cover the </a:t>
            </a:r>
            <a:r>
              <a:rPr lang="en-US" sz="6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pillars of job search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sz="6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Resumes that Win 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120 Minute Course (18 Video Units) plus 5-7 hours of quizzes, activities and homework leading to the completion of a resume</a:t>
            </a:r>
          </a:p>
          <a:p>
            <a:endParaRPr lang="en-US" sz="6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Standout Cover Letters 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70 Minute Course (7 Video Units) plus 3-4 hours of quizzes , activities and homework leading to the completion of a cover letter</a:t>
            </a:r>
          </a:p>
        </p:txBody>
      </p:sp>
      <p:sp>
        <p:nvSpPr>
          <p:cNvPr id="35" name="Picture Placeholder 22"/>
          <p:cNvSpPr txBox="1">
            <a:spLocks/>
          </p:cNvSpPr>
          <p:nvPr/>
        </p:nvSpPr>
        <p:spPr>
          <a:xfrm>
            <a:off x="6907060" y="1069893"/>
            <a:ext cx="1030440" cy="1026847"/>
          </a:xfrm>
          <a:custGeom>
            <a:avLst/>
            <a:gdLst>
              <a:gd name="connsiteX0" fmla="*/ 0 w 2362200"/>
              <a:gd name="connsiteY0" fmla="*/ 2209800 h 2209800"/>
              <a:gd name="connsiteX1" fmla="*/ 552450 w 2362200"/>
              <a:gd name="connsiteY1" fmla="*/ 0 h 2209800"/>
              <a:gd name="connsiteX2" fmla="*/ 1809750 w 2362200"/>
              <a:gd name="connsiteY2" fmla="*/ 0 h 2209800"/>
              <a:gd name="connsiteX3" fmla="*/ 2362200 w 2362200"/>
              <a:gd name="connsiteY3" fmla="*/ 2209800 h 2209800"/>
              <a:gd name="connsiteX4" fmla="*/ 0 w 2362200"/>
              <a:gd name="connsiteY4" fmla="*/ 2209800 h 2209800"/>
              <a:gd name="connsiteX0" fmla="*/ 0 w 3060413"/>
              <a:gd name="connsiteY0" fmla="*/ 2215699 h 2215699"/>
              <a:gd name="connsiteX1" fmla="*/ 552450 w 3060413"/>
              <a:gd name="connsiteY1" fmla="*/ 5899 h 2215699"/>
              <a:gd name="connsiteX2" fmla="*/ 3060413 w 3060413"/>
              <a:gd name="connsiteY2" fmla="*/ 0 h 2215699"/>
              <a:gd name="connsiteX3" fmla="*/ 2362200 w 3060413"/>
              <a:gd name="connsiteY3" fmla="*/ 2215699 h 2215699"/>
              <a:gd name="connsiteX4" fmla="*/ 0 w 3060413"/>
              <a:gd name="connsiteY4" fmla="*/ 2215699 h 2215699"/>
              <a:gd name="connsiteX0" fmla="*/ 0 w 7231257"/>
              <a:gd name="connsiteY0" fmla="*/ 2209800 h 2209800"/>
              <a:gd name="connsiteX1" fmla="*/ 552450 w 7231257"/>
              <a:gd name="connsiteY1" fmla="*/ 0 h 2209800"/>
              <a:gd name="connsiteX2" fmla="*/ 7231257 w 7231257"/>
              <a:gd name="connsiteY2" fmla="*/ 566338 h 2209800"/>
              <a:gd name="connsiteX3" fmla="*/ 2362200 w 7231257"/>
              <a:gd name="connsiteY3" fmla="*/ 2209800 h 2209800"/>
              <a:gd name="connsiteX4" fmla="*/ 0 w 7231257"/>
              <a:gd name="connsiteY4" fmla="*/ 2209800 h 2209800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2362200 w 7231257"/>
              <a:gd name="connsiteY3" fmla="*/ 2929521 h 2929521"/>
              <a:gd name="connsiteX4" fmla="*/ 0 w 7231257"/>
              <a:gd name="connsiteY4" fmla="*/ 2929521 h 2929521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5878216 w 7231257"/>
              <a:gd name="connsiteY3" fmla="*/ 2445774 h 2929521"/>
              <a:gd name="connsiteX4" fmla="*/ 0 w 7231257"/>
              <a:gd name="connsiteY4" fmla="*/ 2929521 h 2929521"/>
              <a:gd name="connsiteX0" fmla="*/ 0 w 2511773"/>
              <a:gd name="connsiteY0" fmla="*/ 1147915 h 2445774"/>
              <a:gd name="connsiteX1" fmla="*/ 1366561 w 2511773"/>
              <a:gd name="connsiteY1" fmla="*/ 0 h 2445774"/>
              <a:gd name="connsiteX2" fmla="*/ 2511773 w 2511773"/>
              <a:gd name="connsiteY2" fmla="*/ 1286059 h 2445774"/>
              <a:gd name="connsiteX3" fmla="*/ 1158732 w 2511773"/>
              <a:gd name="connsiteY3" fmla="*/ 2445774 h 2445774"/>
              <a:gd name="connsiteX4" fmla="*/ 0 w 2511773"/>
              <a:gd name="connsiteY4" fmla="*/ 1147915 h 2445774"/>
              <a:gd name="connsiteX0" fmla="*/ 0 w 2511773"/>
              <a:gd name="connsiteY0" fmla="*/ 1165613 h 2463472"/>
              <a:gd name="connsiteX1" fmla="*/ 1354762 w 2511773"/>
              <a:gd name="connsiteY1" fmla="*/ 0 h 2463472"/>
              <a:gd name="connsiteX2" fmla="*/ 2511773 w 2511773"/>
              <a:gd name="connsiteY2" fmla="*/ 1303757 h 2463472"/>
              <a:gd name="connsiteX3" fmla="*/ 1158732 w 2511773"/>
              <a:gd name="connsiteY3" fmla="*/ 2463472 h 2463472"/>
              <a:gd name="connsiteX4" fmla="*/ 0 w 2511773"/>
              <a:gd name="connsiteY4" fmla="*/ 1165613 h 2463472"/>
              <a:gd name="connsiteX0" fmla="*/ 0 w 2511773"/>
              <a:gd name="connsiteY0" fmla="*/ 1165613 h 2498868"/>
              <a:gd name="connsiteX1" fmla="*/ 1354762 w 2511773"/>
              <a:gd name="connsiteY1" fmla="*/ 0 h 2498868"/>
              <a:gd name="connsiteX2" fmla="*/ 2511773 w 2511773"/>
              <a:gd name="connsiteY2" fmla="*/ 1303757 h 2498868"/>
              <a:gd name="connsiteX3" fmla="*/ 1146933 w 2511773"/>
              <a:gd name="connsiteY3" fmla="*/ 2498868 h 2498868"/>
              <a:gd name="connsiteX4" fmla="*/ 0 w 2511773"/>
              <a:gd name="connsiteY4" fmla="*/ 1165613 h 2498868"/>
              <a:gd name="connsiteX0" fmla="*/ 0 w 2511773"/>
              <a:gd name="connsiteY0" fmla="*/ 1165613 h 2487069"/>
              <a:gd name="connsiteX1" fmla="*/ 1354762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65613 h 2487069"/>
              <a:gd name="connsiteX1" fmla="*/ 1360661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41034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73863"/>
              <a:gd name="connsiteX1" fmla="*/ 1348862 w 2511773"/>
              <a:gd name="connsiteY1" fmla="*/ 0 h 2473863"/>
              <a:gd name="connsiteX2" fmla="*/ 2511773 w 2511773"/>
              <a:gd name="connsiteY2" fmla="*/ 1297858 h 2473863"/>
              <a:gd name="connsiteX3" fmla="*/ 1137380 w 2511773"/>
              <a:gd name="connsiteY3" fmla="*/ 2473863 h 2473863"/>
              <a:gd name="connsiteX4" fmla="*/ 0 w 2511773"/>
              <a:gd name="connsiteY4" fmla="*/ 1159714 h 2473863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7380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0073 w 2511773"/>
              <a:gd name="connsiteY3" fmla="*/ 2481170 h 2481170"/>
              <a:gd name="connsiteX4" fmla="*/ 0 w 2511773"/>
              <a:gd name="connsiteY4" fmla="*/ 1159714 h 2481170"/>
              <a:gd name="connsiteX0" fmla="*/ 0 w 2489852"/>
              <a:gd name="connsiteY0" fmla="*/ 1159714 h 2481170"/>
              <a:gd name="connsiteX1" fmla="*/ 1348862 w 2489852"/>
              <a:gd name="connsiteY1" fmla="*/ 0 h 2481170"/>
              <a:gd name="connsiteX2" fmla="*/ 2489852 w 2489852"/>
              <a:gd name="connsiteY2" fmla="*/ 1316125 h 2481170"/>
              <a:gd name="connsiteX3" fmla="*/ 1130073 w 2489852"/>
              <a:gd name="connsiteY3" fmla="*/ 2481170 h 2481170"/>
              <a:gd name="connsiteX4" fmla="*/ 0 w 2489852"/>
              <a:gd name="connsiteY4" fmla="*/ 1159714 h 248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852" h="2481170">
                <a:moveTo>
                  <a:pt x="0" y="1159714"/>
                </a:moveTo>
                <a:lnTo>
                  <a:pt x="1348862" y="0"/>
                </a:lnTo>
                <a:lnTo>
                  <a:pt x="2489852" y="1316125"/>
                </a:lnTo>
                <a:lnTo>
                  <a:pt x="1130073" y="2481170"/>
                </a:lnTo>
                <a:lnTo>
                  <a:pt x="0" y="1159714"/>
                </a:lnTo>
                <a:close/>
              </a:path>
            </a:pathLst>
          </a:custGeom>
          <a:solidFill>
            <a:schemeClr val="accent1"/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3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67"/>
              <a:t> </a:t>
            </a:r>
          </a:p>
        </p:txBody>
      </p:sp>
      <p:sp>
        <p:nvSpPr>
          <p:cNvPr id="36" name="Picture Placeholder 22"/>
          <p:cNvSpPr txBox="1">
            <a:spLocks/>
          </p:cNvSpPr>
          <p:nvPr/>
        </p:nvSpPr>
        <p:spPr>
          <a:xfrm>
            <a:off x="662926" y="4029104"/>
            <a:ext cx="516121" cy="514321"/>
          </a:xfrm>
          <a:custGeom>
            <a:avLst/>
            <a:gdLst>
              <a:gd name="connsiteX0" fmla="*/ 0 w 2362200"/>
              <a:gd name="connsiteY0" fmla="*/ 2209800 h 2209800"/>
              <a:gd name="connsiteX1" fmla="*/ 552450 w 2362200"/>
              <a:gd name="connsiteY1" fmla="*/ 0 h 2209800"/>
              <a:gd name="connsiteX2" fmla="*/ 1809750 w 2362200"/>
              <a:gd name="connsiteY2" fmla="*/ 0 h 2209800"/>
              <a:gd name="connsiteX3" fmla="*/ 2362200 w 2362200"/>
              <a:gd name="connsiteY3" fmla="*/ 2209800 h 2209800"/>
              <a:gd name="connsiteX4" fmla="*/ 0 w 2362200"/>
              <a:gd name="connsiteY4" fmla="*/ 2209800 h 2209800"/>
              <a:gd name="connsiteX0" fmla="*/ 0 w 3060413"/>
              <a:gd name="connsiteY0" fmla="*/ 2215699 h 2215699"/>
              <a:gd name="connsiteX1" fmla="*/ 552450 w 3060413"/>
              <a:gd name="connsiteY1" fmla="*/ 5899 h 2215699"/>
              <a:gd name="connsiteX2" fmla="*/ 3060413 w 3060413"/>
              <a:gd name="connsiteY2" fmla="*/ 0 h 2215699"/>
              <a:gd name="connsiteX3" fmla="*/ 2362200 w 3060413"/>
              <a:gd name="connsiteY3" fmla="*/ 2215699 h 2215699"/>
              <a:gd name="connsiteX4" fmla="*/ 0 w 3060413"/>
              <a:gd name="connsiteY4" fmla="*/ 2215699 h 2215699"/>
              <a:gd name="connsiteX0" fmla="*/ 0 w 7231257"/>
              <a:gd name="connsiteY0" fmla="*/ 2209800 h 2209800"/>
              <a:gd name="connsiteX1" fmla="*/ 552450 w 7231257"/>
              <a:gd name="connsiteY1" fmla="*/ 0 h 2209800"/>
              <a:gd name="connsiteX2" fmla="*/ 7231257 w 7231257"/>
              <a:gd name="connsiteY2" fmla="*/ 566338 h 2209800"/>
              <a:gd name="connsiteX3" fmla="*/ 2362200 w 7231257"/>
              <a:gd name="connsiteY3" fmla="*/ 2209800 h 2209800"/>
              <a:gd name="connsiteX4" fmla="*/ 0 w 7231257"/>
              <a:gd name="connsiteY4" fmla="*/ 2209800 h 2209800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2362200 w 7231257"/>
              <a:gd name="connsiteY3" fmla="*/ 2929521 h 2929521"/>
              <a:gd name="connsiteX4" fmla="*/ 0 w 7231257"/>
              <a:gd name="connsiteY4" fmla="*/ 2929521 h 2929521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5878216 w 7231257"/>
              <a:gd name="connsiteY3" fmla="*/ 2445774 h 2929521"/>
              <a:gd name="connsiteX4" fmla="*/ 0 w 7231257"/>
              <a:gd name="connsiteY4" fmla="*/ 2929521 h 2929521"/>
              <a:gd name="connsiteX0" fmla="*/ 0 w 2511773"/>
              <a:gd name="connsiteY0" fmla="*/ 1147915 h 2445774"/>
              <a:gd name="connsiteX1" fmla="*/ 1366561 w 2511773"/>
              <a:gd name="connsiteY1" fmla="*/ 0 h 2445774"/>
              <a:gd name="connsiteX2" fmla="*/ 2511773 w 2511773"/>
              <a:gd name="connsiteY2" fmla="*/ 1286059 h 2445774"/>
              <a:gd name="connsiteX3" fmla="*/ 1158732 w 2511773"/>
              <a:gd name="connsiteY3" fmla="*/ 2445774 h 2445774"/>
              <a:gd name="connsiteX4" fmla="*/ 0 w 2511773"/>
              <a:gd name="connsiteY4" fmla="*/ 1147915 h 2445774"/>
              <a:gd name="connsiteX0" fmla="*/ 0 w 2511773"/>
              <a:gd name="connsiteY0" fmla="*/ 1165613 h 2463472"/>
              <a:gd name="connsiteX1" fmla="*/ 1354762 w 2511773"/>
              <a:gd name="connsiteY1" fmla="*/ 0 h 2463472"/>
              <a:gd name="connsiteX2" fmla="*/ 2511773 w 2511773"/>
              <a:gd name="connsiteY2" fmla="*/ 1303757 h 2463472"/>
              <a:gd name="connsiteX3" fmla="*/ 1158732 w 2511773"/>
              <a:gd name="connsiteY3" fmla="*/ 2463472 h 2463472"/>
              <a:gd name="connsiteX4" fmla="*/ 0 w 2511773"/>
              <a:gd name="connsiteY4" fmla="*/ 1165613 h 2463472"/>
              <a:gd name="connsiteX0" fmla="*/ 0 w 2511773"/>
              <a:gd name="connsiteY0" fmla="*/ 1165613 h 2498868"/>
              <a:gd name="connsiteX1" fmla="*/ 1354762 w 2511773"/>
              <a:gd name="connsiteY1" fmla="*/ 0 h 2498868"/>
              <a:gd name="connsiteX2" fmla="*/ 2511773 w 2511773"/>
              <a:gd name="connsiteY2" fmla="*/ 1303757 h 2498868"/>
              <a:gd name="connsiteX3" fmla="*/ 1146933 w 2511773"/>
              <a:gd name="connsiteY3" fmla="*/ 2498868 h 2498868"/>
              <a:gd name="connsiteX4" fmla="*/ 0 w 2511773"/>
              <a:gd name="connsiteY4" fmla="*/ 1165613 h 2498868"/>
              <a:gd name="connsiteX0" fmla="*/ 0 w 2511773"/>
              <a:gd name="connsiteY0" fmla="*/ 1165613 h 2487069"/>
              <a:gd name="connsiteX1" fmla="*/ 1354762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65613 h 2487069"/>
              <a:gd name="connsiteX1" fmla="*/ 1360661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41034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73863"/>
              <a:gd name="connsiteX1" fmla="*/ 1348862 w 2511773"/>
              <a:gd name="connsiteY1" fmla="*/ 0 h 2473863"/>
              <a:gd name="connsiteX2" fmla="*/ 2511773 w 2511773"/>
              <a:gd name="connsiteY2" fmla="*/ 1297858 h 2473863"/>
              <a:gd name="connsiteX3" fmla="*/ 1137380 w 2511773"/>
              <a:gd name="connsiteY3" fmla="*/ 2473863 h 2473863"/>
              <a:gd name="connsiteX4" fmla="*/ 0 w 2511773"/>
              <a:gd name="connsiteY4" fmla="*/ 1159714 h 2473863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7380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0073 w 2511773"/>
              <a:gd name="connsiteY3" fmla="*/ 2481170 h 2481170"/>
              <a:gd name="connsiteX4" fmla="*/ 0 w 2511773"/>
              <a:gd name="connsiteY4" fmla="*/ 1159714 h 2481170"/>
              <a:gd name="connsiteX0" fmla="*/ 0 w 2489852"/>
              <a:gd name="connsiteY0" fmla="*/ 1159714 h 2481170"/>
              <a:gd name="connsiteX1" fmla="*/ 1348862 w 2489852"/>
              <a:gd name="connsiteY1" fmla="*/ 0 h 2481170"/>
              <a:gd name="connsiteX2" fmla="*/ 2489852 w 2489852"/>
              <a:gd name="connsiteY2" fmla="*/ 1316125 h 2481170"/>
              <a:gd name="connsiteX3" fmla="*/ 1130073 w 2489852"/>
              <a:gd name="connsiteY3" fmla="*/ 2481170 h 2481170"/>
              <a:gd name="connsiteX4" fmla="*/ 0 w 2489852"/>
              <a:gd name="connsiteY4" fmla="*/ 1159714 h 248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852" h="2481170">
                <a:moveTo>
                  <a:pt x="0" y="1159714"/>
                </a:moveTo>
                <a:lnTo>
                  <a:pt x="1348862" y="0"/>
                </a:lnTo>
                <a:lnTo>
                  <a:pt x="2489852" y="1316125"/>
                </a:lnTo>
                <a:lnTo>
                  <a:pt x="1130073" y="2481170"/>
                </a:lnTo>
                <a:lnTo>
                  <a:pt x="0" y="1159714"/>
                </a:lnTo>
                <a:close/>
              </a:path>
            </a:pathLst>
          </a:custGeom>
          <a:solidFill>
            <a:schemeClr val="accent3"/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3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67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7FD89A-1B42-48BD-9ED4-20B4203371E4}"/>
              </a:ext>
            </a:extLst>
          </p:cNvPr>
          <p:cNvSpPr txBox="1"/>
          <p:nvPr/>
        </p:nvSpPr>
        <p:spPr>
          <a:xfrm>
            <a:off x="2332872" y="2899859"/>
            <a:ext cx="5089408" cy="38100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 fontScale="25000" lnSpcReduction="20000"/>
          </a:bodyPr>
          <a:lstStyle/>
          <a:p>
            <a:endParaRPr lang="en-US" sz="833" dirty="0"/>
          </a:p>
          <a:p>
            <a:r>
              <a:rPr lang="en-US" sz="6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Interview to Land Part 1 and 2 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1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- 130 Minute Course (19 Video Units) plus 5-7 hours of quizzes, activities and homework  leading to preparation for an interview + </a:t>
            </a:r>
            <a:r>
              <a:rPr lang="en-US" sz="6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2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Video interview practice simulation with sample interviewee videos</a:t>
            </a:r>
          </a:p>
          <a:p>
            <a:endParaRPr lang="en-US" sz="6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 Search Strategies and Networking Success </a:t>
            </a: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130 Minute Course (18 Video Units) plus 5-7 hours of quizzes, activities and homework ensure learners understand how to conduct an effective job search.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86B1F3-747F-4B66-8BDE-B0480A0217FA}"/>
              </a:ext>
            </a:extLst>
          </p:cNvPr>
          <p:cNvSpPr txBox="1"/>
          <p:nvPr/>
        </p:nvSpPr>
        <p:spPr>
          <a:xfrm>
            <a:off x="42712" y="4894734"/>
            <a:ext cx="9101288" cy="24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www.eloftcareers.com</a:t>
            </a:r>
            <a:r>
              <a:rPr lang="en-US" dirty="0"/>
              <a:t>   </a:t>
            </a:r>
            <a:r>
              <a:rPr lang="en-US" dirty="0">
                <a:sym typeface="Wingdings" panose="05000000000000000000" pitchFamily="2" charset="2"/>
              </a:rPr>
              <a:t>   </a:t>
            </a:r>
            <a:r>
              <a:rPr lang="en-US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info@eloftcareers.com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7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 animBg="1"/>
      <p:bldP spid="36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6E86D3AF-C139-43C0-A87E-3F523CE4AF12}"/>
              </a:ext>
            </a:extLst>
          </p:cNvPr>
          <p:cNvSpPr txBox="1">
            <a:spLocks/>
          </p:cNvSpPr>
          <p:nvPr/>
        </p:nvSpPr>
        <p:spPr>
          <a:xfrm>
            <a:off x="253756" y="3286589"/>
            <a:ext cx="948267" cy="944960"/>
          </a:xfrm>
          <a:custGeom>
            <a:avLst/>
            <a:gdLst>
              <a:gd name="connsiteX0" fmla="*/ 0 w 2362200"/>
              <a:gd name="connsiteY0" fmla="*/ 2209800 h 2209800"/>
              <a:gd name="connsiteX1" fmla="*/ 552450 w 2362200"/>
              <a:gd name="connsiteY1" fmla="*/ 0 h 2209800"/>
              <a:gd name="connsiteX2" fmla="*/ 1809750 w 2362200"/>
              <a:gd name="connsiteY2" fmla="*/ 0 h 2209800"/>
              <a:gd name="connsiteX3" fmla="*/ 2362200 w 2362200"/>
              <a:gd name="connsiteY3" fmla="*/ 2209800 h 2209800"/>
              <a:gd name="connsiteX4" fmla="*/ 0 w 2362200"/>
              <a:gd name="connsiteY4" fmla="*/ 2209800 h 2209800"/>
              <a:gd name="connsiteX0" fmla="*/ 0 w 3060413"/>
              <a:gd name="connsiteY0" fmla="*/ 2215699 h 2215699"/>
              <a:gd name="connsiteX1" fmla="*/ 552450 w 3060413"/>
              <a:gd name="connsiteY1" fmla="*/ 5899 h 2215699"/>
              <a:gd name="connsiteX2" fmla="*/ 3060413 w 3060413"/>
              <a:gd name="connsiteY2" fmla="*/ 0 h 2215699"/>
              <a:gd name="connsiteX3" fmla="*/ 2362200 w 3060413"/>
              <a:gd name="connsiteY3" fmla="*/ 2215699 h 2215699"/>
              <a:gd name="connsiteX4" fmla="*/ 0 w 3060413"/>
              <a:gd name="connsiteY4" fmla="*/ 2215699 h 2215699"/>
              <a:gd name="connsiteX0" fmla="*/ 0 w 7231257"/>
              <a:gd name="connsiteY0" fmla="*/ 2209800 h 2209800"/>
              <a:gd name="connsiteX1" fmla="*/ 552450 w 7231257"/>
              <a:gd name="connsiteY1" fmla="*/ 0 h 2209800"/>
              <a:gd name="connsiteX2" fmla="*/ 7231257 w 7231257"/>
              <a:gd name="connsiteY2" fmla="*/ 566338 h 2209800"/>
              <a:gd name="connsiteX3" fmla="*/ 2362200 w 7231257"/>
              <a:gd name="connsiteY3" fmla="*/ 2209800 h 2209800"/>
              <a:gd name="connsiteX4" fmla="*/ 0 w 7231257"/>
              <a:gd name="connsiteY4" fmla="*/ 2209800 h 2209800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2362200 w 7231257"/>
              <a:gd name="connsiteY3" fmla="*/ 2929521 h 2929521"/>
              <a:gd name="connsiteX4" fmla="*/ 0 w 7231257"/>
              <a:gd name="connsiteY4" fmla="*/ 2929521 h 2929521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5878216 w 7231257"/>
              <a:gd name="connsiteY3" fmla="*/ 2445774 h 2929521"/>
              <a:gd name="connsiteX4" fmla="*/ 0 w 7231257"/>
              <a:gd name="connsiteY4" fmla="*/ 2929521 h 2929521"/>
              <a:gd name="connsiteX0" fmla="*/ 0 w 2511773"/>
              <a:gd name="connsiteY0" fmla="*/ 1147915 h 2445774"/>
              <a:gd name="connsiteX1" fmla="*/ 1366561 w 2511773"/>
              <a:gd name="connsiteY1" fmla="*/ 0 h 2445774"/>
              <a:gd name="connsiteX2" fmla="*/ 2511773 w 2511773"/>
              <a:gd name="connsiteY2" fmla="*/ 1286059 h 2445774"/>
              <a:gd name="connsiteX3" fmla="*/ 1158732 w 2511773"/>
              <a:gd name="connsiteY3" fmla="*/ 2445774 h 2445774"/>
              <a:gd name="connsiteX4" fmla="*/ 0 w 2511773"/>
              <a:gd name="connsiteY4" fmla="*/ 1147915 h 2445774"/>
              <a:gd name="connsiteX0" fmla="*/ 0 w 2511773"/>
              <a:gd name="connsiteY0" fmla="*/ 1165613 h 2463472"/>
              <a:gd name="connsiteX1" fmla="*/ 1354762 w 2511773"/>
              <a:gd name="connsiteY1" fmla="*/ 0 h 2463472"/>
              <a:gd name="connsiteX2" fmla="*/ 2511773 w 2511773"/>
              <a:gd name="connsiteY2" fmla="*/ 1303757 h 2463472"/>
              <a:gd name="connsiteX3" fmla="*/ 1158732 w 2511773"/>
              <a:gd name="connsiteY3" fmla="*/ 2463472 h 2463472"/>
              <a:gd name="connsiteX4" fmla="*/ 0 w 2511773"/>
              <a:gd name="connsiteY4" fmla="*/ 1165613 h 2463472"/>
              <a:gd name="connsiteX0" fmla="*/ 0 w 2511773"/>
              <a:gd name="connsiteY0" fmla="*/ 1165613 h 2498868"/>
              <a:gd name="connsiteX1" fmla="*/ 1354762 w 2511773"/>
              <a:gd name="connsiteY1" fmla="*/ 0 h 2498868"/>
              <a:gd name="connsiteX2" fmla="*/ 2511773 w 2511773"/>
              <a:gd name="connsiteY2" fmla="*/ 1303757 h 2498868"/>
              <a:gd name="connsiteX3" fmla="*/ 1146933 w 2511773"/>
              <a:gd name="connsiteY3" fmla="*/ 2498868 h 2498868"/>
              <a:gd name="connsiteX4" fmla="*/ 0 w 2511773"/>
              <a:gd name="connsiteY4" fmla="*/ 1165613 h 2498868"/>
              <a:gd name="connsiteX0" fmla="*/ 0 w 2511773"/>
              <a:gd name="connsiteY0" fmla="*/ 1165613 h 2487069"/>
              <a:gd name="connsiteX1" fmla="*/ 1354762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65613 h 2487069"/>
              <a:gd name="connsiteX1" fmla="*/ 1360661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41034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73863"/>
              <a:gd name="connsiteX1" fmla="*/ 1348862 w 2511773"/>
              <a:gd name="connsiteY1" fmla="*/ 0 h 2473863"/>
              <a:gd name="connsiteX2" fmla="*/ 2511773 w 2511773"/>
              <a:gd name="connsiteY2" fmla="*/ 1297858 h 2473863"/>
              <a:gd name="connsiteX3" fmla="*/ 1137380 w 2511773"/>
              <a:gd name="connsiteY3" fmla="*/ 2473863 h 2473863"/>
              <a:gd name="connsiteX4" fmla="*/ 0 w 2511773"/>
              <a:gd name="connsiteY4" fmla="*/ 1159714 h 2473863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7380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0073 w 2511773"/>
              <a:gd name="connsiteY3" fmla="*/ 2481170 h 2481170"/>
              <a:gd name="connsiteX4" fmla="*/ 0 w 2511773"/>
              <a:gd name="connsiteY4" fmla="*/ 1159714 h 2481170"/>
              <a:gd name="connsiteX0" fmla="*/ 0 w 2489852"/>
              <a:gd name="connsiteY0" fmla="*/ 1159714 h 2481170"/>
              <a:gd name="connsiteX1" fmla="*/ 1348862 w 2489852"/>
              <a:gd name="connsiteY1" fmla="*/ 0 h 2481170"/>
              <a:gd name="connsiteX2" fmla="*/ 2489852 w 2489852"/>
              <a:gd name="connsiteY2" fmla="*/ 1316125 h 2481170"/>
              <a:gd name="connsiteX3" fmla="*/ 1130073 w 2489852"/>
              <a:gd name="connsiteY3" fmla="*/ 2481170 h 2481170"/>
              <a:gd name="connsiteX4" fmla="*/ 0 w 2489852"/>
              <a:gd name="connsiteY4" fmla="*/ 1159714 h 248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852" h="2481170">
                <a:moveTo>
                  <a:pt x="0" y="1159714"/>
                </a:moveTo>
                <a:lnTo>
                  <a:pt x="1348862" y="0"/>
                </a:lnTo>
                <a:lnTo>
                  <a:pt x="2489852" y="1316125"/>
                </a:lnTo>
                <a:lnTo>
                  <a:pt x="1130073" y="2481170"/>
                </a:lnTo>
                <a:lnTo>
                  <a:pt x="0" y="1159714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/>
              <a:t> </a:t>
            </a:r>
            <a:endParaRPr lang="en-US" sz="2667" dirty="0"/>
          </a:p>
        </p:txBody>
      </p:sp>
      <p:sp>
        <p:nvSpPr>
          <p:cNvPr id="10" name="Picture Placeholder 22"/>
          <p:cNvSpPr txBox="1">
            <a:spLocks/>
          </p:cNvSpPr>
          <p:nvPr/>
        </p:nvSpPr>
        <p:spPr>
          <a:xfrm>
            <a:off x="3114680" y="1646758"/>
            <a:ext cx="797471" cy="794205"/>
          </a:xfrm>
          <a:custGeom>
            <a:avLst/>
            <a:gdLst>
              <a:gd name="connsiteX0" fmla="*/ 0 w 2362200"/>
              <a:gd name="connsiteY0" fmla="*/ 2209800 h 2209800"/>
              <a:gd name="connsiteX1" fmla="*/ 552450 w 2362200"/>
              <a:gd name="connsiteY1" fmla="*/ 0 h 2209800"/>
              <a:gd name="connsiteX2" fmla="*/ 1809750 w 2362200"/>
              <a:gd name="connsiteY2" fmla="*/ 0 h 2209800"/>
              <a:gd name="connsiteX3" fmla="*/ 2362200 w 2362200"/>
              <a:gd name="connsiteY3" fmla="*/ 2209800 h 2209800"/>
              <a:gd name="connsiteX4" fmla="*/ 0 w 2362200"/>
              <a:gd name="connsiteY4" fmla="*/ 2209800 h 2209800"/>
              <a:gd name="connsiteX0" fmla="*/ 0 w 3060413"/>
              <a:gd name="connsiteY0" fmla="*/ 2215699 h 2215699"/>
              <a:gd name="connsiteX1" fmla="*/ 552450 w 3060413"/>
              <a:gd name="connsiteY1" fmla="*/ 5899 h 2215699"/>
              <a:gd name="connsiteX2" fmla="*/ 3060413 w 3060413"/>
              <a:gd name="connsiteY2" fmla="*/ 0 h 2215699"/>
              <a:gd name="connsiteX3" fmla="*/ 2362200 w 3060413"/>
              <a:gd name="connsiteY3" fmla="*/ 2215699 h 2215699"/>
              <a:gd name="connsiteX4" fmla="*/ 0 w 3060413"/>
              <a:gd name="connsiteY4" fmla="*/ 2215699 h 2215699"/>
              <a:gd name="connsiteX0" fmla="*/ 0 w 7231257"/>
              <a:gd name="connsiteY0" fmla="*/ 2209800 h 2209800"/>
              <a:gd name="connsiteX1" fmla="*/ 552450 w 7231257"/>
              <a:gd name="connsiteY1" fmla="*/ 0 h 2209800"/>
              <a:gd name="connsiteX2" fmla="*/ 7231257 w 7231257"/>
              <a:gd name="connsiteY2" fmla="*/ 566338 h 2209800"/>
              <a:gd name="connsiteX3" fmla="*/ 2362200 w 7231257"/>
              <a:gd name="connsiteY3" fmla="*/ 2209800 h 2209800"/>
              <a:gd name="connsiteX4" fmla="*/ 0 w 7231257"/>
              <a:gd name="connsiteY4" fmla="*/ 2209800 h 2209800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2362200 w 7231257"/>
              <a:gd name="connsiteY3" fmla="*/ 2929521 h 2929521"/>
              <a:gd name="connsiteX4" fmla="*/ 0 w 7231257"/>
              <a:gd name="connsiteY4" fmla="*/ 2929521 h 2929521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5878216 w 7231257"/>
              <a:gd name="connsiteY3" fmla="*/ 2445774 h 2929521"/>
              <a:gd name="connsiteX4" fmla="*/ 0 w 7231257"/>
              <a:gd name="connsiteY4" fmla="*/ 2929521 h 2929521"/>
              <a:gd name="connsiteX0" fmla="*/ 0 w 2511773"/>
              <a:gd name="connsiteY0" fmla="*/ 1147915 h 2445774"/>
              <a:gd name="connsiteX1" fmla="*/ 1366561 w 2511773"/>
              <a:gd name="connsiteY1" fmla="*/ 0 h 2445774"/>
              <a:gd name="connsiteX2" fmla="*/ 2511773 w 2511773"/>
              <a:gd name="connsiteY2" fmla="*/ 1286059 h 2445774"/>
              <a:gd name="connsiteX3" fmla="*/ 1158732 w 2511773"/>
              <a:gd name="connsiteY3" fmla="*/ 2445774 h 2445774"/>
              <a:gd name="connsiteX4" fmla="*/ 0 w 2511773"/>
              <a:gd name="connsiteY4" fmla="*/ 1147915 h 2445774"/>
              <a:gd name="connsiteX0" fmla="*/ 0 w 2511773"/>
              <a:gd name="connsiteY0" fmla="*/ 1165613 h 2463472"/>
              <a:gd name="connsiteX1" fmla="*/ 1354762 w 2511773"/>
              <a:gd name="connsiteY1" fmla="*/ 0 h 2463472"/>
              <a:gd name="connsiteX2" fmla="*/ 2511773 w 2511773"/>
              <a:gd name="connsiteY2" fmla="*/ 1303757 h 2463472"/>
              <a:gd name="connsiteX3" fmla="*/ 1158732 w 2511773"/>
              <a:gd name="connsiteY3" fmla="*/ 2463472 h 2463472"/>
              <a:gd name="connsiteX4" fmla="*/ 0 w 2511773"/>
              <a:gd name="connsiteY4" fmla="*/ 1165613 h 2463472"/>
              <a:gd name="connsiteX0" fmla="*/ 0 w 2511773"/>
              <a:gd name="connsiteY0" fmla="*/ 1165613 h 2498868"/>
              <a:gd name="connsiteX1" fmla="*/ 1354762 w 2511773"/>
              <a:gd name="connsiteY1" fmla="*/ 0 h 2498868"/>
              <a:gd name="connsiteX2" fmla="*/ 2511773 w 2511773"/>
              <a:gd name="connsiteY2" fmla="*/ 1303757 h 2498868"/>
              <a:gd name="connsiteX3" fmla="*/ 1146933 w 2511773"/>
              <a:gd name="connsiteY3" fmla="*/ 2498868 h 2498868"/>
              <a:gd name="connsiteX4" fmla="*/ 0 w 2511773"/>
              <a:gd name="connsiteY4" fmla="*/ 1165613 h 2498868"/>
              <a:gd name="connsiteX0" fmla="*/ 0 w 2511773"/>
              <a:gd name="connsiteY0" fmla="*/ 1165613 h 2487069"/>
              <a:gd name="connsiteX1" fmla="*/ 1354762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65613 h 2487069"/>
              <a:gd name="connsiteX1" fmla="*/ 1360661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41034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73863"/>
              <a:gd name="connsiteX1" fmla="*/ 1348862 w 2511773"/>
              <a:gd name="connsiteY1" fmla="*/ 0 h 2473863"/>
              <a:gd name="connsiteX2" fmla="*/ 2511773 w 2511773"/>
              <a:gd name="connsiteY2" fmla="*/ 1297858 h 2473863"/>
              <a:gd name="connsiteX3" fmla="*/ 1137380 w 2511773"/>
              <a:gd name="connsiteY3" fmla="*/ 2473863 h 2473863"/>
              <a:gd name="connsiteX4" fmla="*/ 0 w 2511773"/>
              <a:gd name="connsiteY4" fmla="*/ 1159714 h 2473863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7380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0073 w 2511773"/>
              <a:gd name="connsiteY3" fmla="*/ 2481170 h 2481170"/>
              <a:gd name="connsiteX4" fmla="*/ 0 w 2511773"/>
              <a:gd name="connsiteY4" fmla="*/ 1159714 h 2481170"/>
              <a:gd name="connsiteX0" fmla="*/ 0 w 2489852"/>
              <a:gd name="connsiteY0" fmla="*/ 1159714 h 2481170"/>
              <a:gd name="connsiteX1" fmla="*/ 1348862 w 2489852"/>
              <a:gd name="connsiteY1" fmla="*/ 0 h 2481170"/>
              <a:gd name="connsiteX2" fmla="*/ 2489852 w 2489852"/>
              <a:gd name="connsiteY2" fmla="*/ 1316125 h 2481170"/>
              <a:gd name="connsiteX3" fmla="*/ 1130073 w 2489852"/>
              <a:gd name="connsiteY3" fmla="*/ 2481170 h 2481170"/>
              <a:gd name="connsiteX4" fmla="*/ 0 w 2489852"/>
              <a:gd name="connsiteY4" fmla="*/ 1159714 h 248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852" h="2481170">
                <a:moveTo>
                  <a:pt x="0" y="1159714"/>
                </a:moveTo>
                <a:lnTo>
                  <a:pt x="1348862" y="0"/>
                </a:lnTo>
                <a:lnTo>
                  <a:pt x="2489852" y="1316125"/>
                </a:lnTo>
                <a:lnTo>
                  <a:pt x="1130073" y="2481170"/>
                </a:lnTo>
                <a:lnTo>
                  <a:pt x="0" y="1159714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/>
              <a:t> </a:t>
            </a:r>
            <a:endParaRPr lang="en-US" sz="2667" dirty="0"/>
          </a:p>
        </p:txBody>
      </p:sp>
      <p:sp>
        <p:nvSpPr>
          <p:cNvPr id="12" name="Main Title"/>
          <p:cNvSpPr>
            <a:spLocks noChangeArrowheads="1"/>
          </p:cNvSpPr>
          <p:nvPr/>
        </p:nvSpPr>
        <p:spPr bwMode="auto">
          <a:xfrm>
            <a:off x="253756" y="183988"/>
            <a:ext cx="4114524" cy="44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3400"/>
              </a:lnSpc>
              <a:tabLst>
                <a:tab pos="3316156" algn="l"/>
              </a:tabLst>
            </a:pPr>
            <a:r>
              <a:rPr lang="en-US" altLang="en-US" sz="24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B</a:t>
            </a:r>
            <a:r>
              <a:rPr lang="en-US" altLang="en-US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ENEFITS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3257" y="696068"/>
            <a:ext cx="2577978" cy="1986990"/>
            <a:chOff x="366132" y="1373245"/>
            <a:chExt cx="2577978" cy="1986990"/>
          </a:xfrm>
        </p:grpSpPr>
        <p:sp>
          <p:nvSpPr>
            <p:cNvPr id="14" name="TextBox 13"/>
            <p:cNvSpPr txBox="1"/>
            <p:nvPr/>
          </p:nvSpPr>
          <p:spPr>
            <a:xfrm>
              <a:off x="366132" y="1373245"/>
              <a:ext cx="2577978" cy="599880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/>
            <a:p>
              <a:r>
                <a:rPr lang="en-US" sz="1600" b="1" cap="all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Redirect </a:t>
              </a:r>
            </a:p>
            <a:p>
              <a:r>
                <a:rPr lang="en-US" sz="1600" b="1" cap="all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 Energy</a:t>
              </a:r>
            </a:p>
            <a:p>
              <a:endParaRPr lang="en-US" sz="833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6132" y="1973125"/>
              <a:ext cx="2319142" cy="1387110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 fontScale="92500" lnSpcReduction="20000"/>
            </a:bodyPr>
            <a:lstStyle/>
            <a:p>
              <a:r>
                <a:rPr lang="en-US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Redirect career services energy towards other top priority work including developing employer relationships, reviewing final applications and conducting mock interviews.</a:t>
              </a:r>
            </a:p>
            <a:p>
              <a:endParaRPr lang="en-US" sz="1167" dirty="0"/>
            </a:p>
            <a:p>
              <a:endParaRPr lang="en-US" sz="1167" dirty="0"/>
            </a:p>
            <a:p>
              <a:endParaRPr lang="en-US" sz="1167" dirty="0"/>
            </a:p>
            <a:p>
              <a:endParaRPr lang="en-US" sz="1167" dirty="0"/>
            </a:p>
            <a:p>
              <a:endParaRPr lang="en-US" sz="1167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95138" y="3129376"/>
            <a:ext cx="2544845" cy="1716442"/>
            <a:chOff x="-157713" y="1139249"/>
            <a:chExt cx="2722907" cy="1020117"/>
          </a:xfrm>
        </p:grpSpPr>
        <p:sp>
          <p:nvSpPr>
            <p:cNvPr id="20" name="TextBox 19"/>
            <p:cNvSpPr txBox="1"/>
            <p:nvPr/>
          </p:nvSpPr>
          <p:spPr>
            <a:xfrm>
              <a:off x="-157713" y="1139249"/>
              <a:ext cx="2722907" cy="263786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/>
            <a:p>
              <a:r>
                <a:rPr lang="en-US" sz="1600" b="1" cap="all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On-line /On-DEMAND</a:t>
              </a:r>
            </a:p>
            <a:p>
              <a:endParaRPr lang="en-US" sz="833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143103" y="1365016"/>
              <a:ext cx="2089697" cy="794350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 fontScale="85000" lnSpcReduction="20000"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Courses are available 24/7, 365 days a year on any device extending your regular office hours and fitting with the unique schedules of your learners.    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1083" dirty="0"/>
            </a:p>
            <a:p>
              <a:endParaRPr lang="en-US" sz="1083" dirty="0"/>
            </a:p>
            <a:p>
              <a:endParaRPr lang="en-US" sz="1083" dirty="0"/>
            </a:p>
            <a:p>
              <a:endParaRPr lang="en-US" sz="1083" dirty="0"/>
            </a:p>
          </p:txBody>
        </p:sp>
      </p:grpSp>
      <p:cxnSp>
        <p:nvCxnSpPr>
          <p:cNvPr id="22" name="Elbow Connector 21"/>
          <p:cNvCxnSpPr>
            <a:cxnSpLocks/>
          </p:cNvCxnSpPr>
          <p:nvPr/>
        </p:nvCxnSpPr>
        <p:spPr>
          <a:xfrm rot="10800000">
            <a:off x="1241377" y="844425"/>
            <a:ext cx="2034560" cy="726375"/>
          </a:xfrm>
          <a:prstGeom prst="bentConnector3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cxnSpLocks/>
            <a:stCxn id="20" idx="1"/>
          </p:cNvCxnSpPr>
          <p:nvPr/>
        </p:nvCxnSpPr>
        <p:spPr>
          <a:xfrm rot="10800000" flipV="1">
            <a:off x="1252138" y="3351299"/>
            <a:ext cx="1143000" cy="311476"/>
          </a:xfrm>
          <a:prstGeom prst="bentConnector3">
            <a:avLst/>
          </a:prstGeom>
          <a:ln w="158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>
            <a:extLst>
              <a:ext uri="{FF2B5EF4-FFF2-40B4-BE49-F238E27FC236}">
                <a16:creationId xmlns:a16="http://schemas.microsoft.com/office/drawing/2014/main" id="{00F1CE85-15F7-4F05-84B0-A182C5D68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" y="2843396"/>
            <a:ext cx="1659580" cy="1823714"/>
          </a:xfrm>
          <a:prstGeom prst="rect">
            <a:avLst/>
          </a:prstGeom>
        </p:spPr>
      </p:pic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70E84FB5-B811-4BA6-BDC3-1AD2B4EB77FB}"/>
              </a:ext>
            </a:extLst>
          </p:cNvPr>
          <p:cNvSpPr txBox="1">
            <a:spLocks/>
          </p:cNvSpPr>
          <p:nvPr/>
        </p:nvSpPr>
        <p:spPr>
          <a:xfrm>
            <a:off x="4751579" y="598249"/>
            <a:ext cx="948267" cy="944960"/>
          </a:xfrm>
          <a:custGeom>
            <a:avLst/>
            <a:gdLst>
              <a:gd name="connsiteX0" fmla="*/ 0 w 2362200"/>
              <a:gd name="connsiteY0" fmla="*/ 2209800 h 2209800"/>
              <a:gd name="connsiteX1" fmla="*/ 552450 w 2362200"/>
              <a:gd name="connsiteY1" fmla="*/ 0 h 2209800"/>
              <a:gd name="connsiteX2" fmla="*/ 1809750 w 2362200"/>
              <a:gd name="connsiteY2" fmla="*/ 0 h 2209800"/>
              <a:gd name="connsiteX3" fmla="*/ 2362200 w 2362200"/>
              <a:gd name="connsiteY3" fmla="*/ 2209800 h 2209800"/>
              <a:gd name="connsiteX4" fmla="*/ 0 w 2362200"/>
              <a:gd name="connsiteY4" fmla="*/ 2209800 h 2209800"/>
              <a:gd name="connsiteX0" fmla="*/ 0 w 3060413"/>
              <a:gd name="connsiteY0" fmla="*/ 2215699 h 2215699"/>
              <a:gd name="connsiteX1" fmla="*/ 552450 w 3060413"/>
              <a:gd name="connsiteY1" fmla="*/ 5899 h 2215699"/>
              <a:gd name="connsiteX2" fmla="*/ 3060413 w 3060413"/>
              <a:gd name="connsiteY2" fmla="*/ 0 h 2215699"/>
              <a:gd name="connsiteX3" fmla="*/ 2362200 w 3060413"/>
              <a:gd name="connsiteY3" fmla="*/ 2215699 h 2215699"/>
              <a:gd name="connsiteX4" fmla="*/ 0 w 3060413"/>
              <a:gd name="connsiteY4" fmla="*/ 2215699 h 2215699"/>
              <a:gd name="connsiteX0" fmla="*/ 0 w 7231257"/>
              <a:gd name="connsiteY0" fmla="*/ 2209800 h 2209800"/>
              <a:gd name="connsiteX1" fmla="*/ 552450 w 7231257"/>
              <a:gd name="connsiteY1" fmla="*/ 0 h 2209800"/>
              <a:gd name="connsiteX2" fmla="*/ 7231257 w 7231257"/>
              <a:gd name="connsiteY2" fmla="*/ 566338 h 2209800"/>
              <a:gd name="connsiteX3" fmla="*/ 2362200 w 7231257"/>
              <a:gd name="connsiteY3" fmla="*/ 2209800 h 2209800"/>
              <a:gd name="connsiteX4" fmla="*/ 0 w 7231257"/>
              <a:gd name="connsiteY4" fmla="*/ 2209800 h 2209800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2362200 w 7231257"/>
              <a:gd name="connsiteY3" fmla="*/ 2929521 h 2929521"/>
              <a:gd name="connsiteX4" fmla="*/ 0 w 7231257"/>
              <a:gd name="connsiteY4" fmla="*/ 2929521 h 2929521"/>
              <a:gd name="connsiteX0" fmla="*/ 0 w 7231257"/>
              <a:gd name="connsiteY0" fmla="*/ 2929521 h 2929521"/>
              <a:gd name="connsiteX1" fmla="*/ 6086045 w 7231257"/>
              <a:gd name="connsiteY1" fmla="*/ 0 h 2929521"/>
              <a:gd name="connsiteX2" fmla="*/ 7231257 w 7231257"/>
              <a:gd name="connsiteY2" fmla="*/ 1286059 h 2929521"/>
              <a:gd name="connsiteX3" fmla="*/ 5878216 w 7231257"/>
              <a:gd name="connsiteY3" fmla="*/ 2445774 h 2929521"/>
              <a:gd name="connsiteX4" fmla="*/ 0 w 7231257"/>
              <a:gd name="connsiteY4" fmla="*/ 2929521 h 2929521"/>
              <a:gd name="connsiteX0" fmla="*/ 0 w 2511773"/>
              <a:gd name="connsiteY0" fmla="*/ 1147915 h 2445774"/>
              <a:gd name="connsiteX1" fmla="*/ 1366561 w 2511773"/>
              <a:gd name="connsiteY1" fmla="*/ 0 h 2445774"/>
              <a:gd name="connsiteX2" fmla="*/ 2511773 w 2511773"/>
              <a:gd name="connsiteY2" fmla="*/ 1286059 h 2445774"/>
              <a:gd name="connsiteX3" fmla="*/ 1158732 w 2511773"/>
              <a:gd name="connsiteY3" fmla="*/ 2445774 h 2445774"/>
              <a:gd name="connsiteX4" fmla="*/ 0 w 2511773"/>
              <a:gd name="connsiteY4" fmla="*/ 1147915 h 2445774"/>
              <a:gd name="connsiteX0" fmla="*/ 0 w 2511773"/>
              <a:gd name="connsiteY0" fmla="*/ 1165613 h 2463472"/>
              <a:gd name="connsiteX1" fmla="*/ 1354762 w 2511773"/>
              <a:gd name="connsiteY1" fmla="*/ 0 h 2463472"/>
              <a:gd name="connsiteX2" fmla="*/ 2511773 w 2511773"/>
              <a:gd name="connsiteY2" fmla="*/ 1303757 h 2463472"/>
              <a:gd name="connsiteX3" fmla="*/ 1158732 w 2511773"/>
              <a:gd name="connsiteY3" fmla="*/ 2463472 h 2463472"/>
              <a:gd name="connsiteX4" fmla="*/ 0 w 2511773"/>
              <a:gd name="connsiteY4" fmla="*/ 1165613 h 2463472"/>
              <a:gd name="connsiteX0" fmla="*/ 0 w 2511773"/>
              <a:gd name="connsiteY0" fmla="*/ 1165613 h 2498868"/>
              <a:gd name="connsiteX1" fmla="*/ 1354762 w 2511773"/>
              <a:gd name="connsiteY1" fmla="*/ 0 h 2498868"/>
              <a:gd name="connsiteX2" fmla="*/ 2511773 w 2511773"/>
              <a:gd name="connsiteY2" fmla="*/ 1303757 h 2498868"/>
              <a:gd name="connsiteX3" fmla="*/ 1146933 w 2511773"/>
              <a:gd name="connsiteY3" fmla="*/ 2498868 h 2498868"/>
              <a:gd name="connsiteX4" fmla="*/ 0 w 2511773"/>
              <a:gd name="connsiteY4" fmla="*/ 1165613 h 2498868"/>
              <a:gd name="connsiteX0" fmla="*/ 0 w 2511773"/>
              <a:gd name="connsiteY0" fmla="*/ 1165613 h 2487069"/>
              <a:gd name="connsiteX1" fmla="*/ 1354762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65613 h 2487069"/>
              <a:gd name="connsiteX1" fmla="*/ 1360661 w 2511773"/>
              <a:gd name="connsiteY1" fmla="*/ 0 h 2487069"/>
              <a:gd name="connsiteX2" fmla="*/ 2511773 w 2511773"/>
              <a:gd name="connsiteY2" fmla="*/ 1303757 h 2487069"/>
              <a:gd name="connsiteX3" fmla="*/ 1141034 w 2511773"/>
              <a:gd name="connsiteY3" fmla="*/ 2487069 h 2487069"/>
              <a:gd name="connsiteX4" fmla="*/ 0 w 2511773"/>
              <a:gd name="connsiteY4" fmla="*/ 1165613 h 2487069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41034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73863"/>
              <a:gd name="connsiteX1" fmla="*/ 1348862 w 2511773"/>
              <a:gd name="connsiteY1" fmla="*/ 0 h 2473863"/>
              <a:gd name="connsiteX2" fmla="*/ 2511773 w 2511773"/>
              <a:gd name="connsiteY2" fmla="*/ 1297858 h 2473863"/>
              <a:gd name="connsiteX3" fmla="*/ 1137380 w 2511773"/>
              <a:gd name="connsiteY3" fmla="*/ 2473863 h 2473863"/>
              <a:gd name="connsiteX4" fmla="*/ 0 w 2511773"/>
              <a:gd name="connsiteY4" fmla="*/ 1159714 h 2473863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7380 w 2511773"/>
              <a:gd name="connsiteY3" fmla="*/ 2481170 h 2481170"/>
              <a:gd name="connsiteX4" fmla="*/ 0 w 2511773"/>
              <a:gd name="connsiteY4" fmla="*/ 1159714 h 2481170"/>
              <a:gd name="connsiteX0" fmla="*/ 0 w 2511773"/>
              <a:gd name="connsiteY0" fmla="*/ 1159714 h 2481170"/>
              <a:gd name="connsiteX1" fmla="*/ 1348862 w 2511773"/>
              <a:gd name="connsiteY1" fmla="*/ 0 h 2481170"/>
              <a:gd name="connsiteX2" fmla="*/ 2511773 w 2511773"/>
              <a:gd name="connsiteY2" fmla="*/ 1297858 h 2481170"/>
              <a:gd name="connsiteX3" fmla="*/ 1130073 w 2511773"/>
              <a:gd name="connsiteY3" fmla="*/ 2481170 h 2481170"/>
              <a:gd name="connsiteX4" fmla="*/ 0 w 2511773"/>
              <a:gd name="connsiteY4" fmla="*/ 1159714 h 2481170"/>
              <a:gd name="connsiteX0" fmla="*/ 0 w 2489852"/>
              <a:gd name="connsiteY0" fmla="*/ 1159714 h 2481170"/>
              <a:gd name="connsiteX1" fmla="*/ 1348862 w 2489852"/>
              <a:gd name="connsiteY1" fmla="*/ 0 h 2481170"/>
              <a:gd name="connsiteX2" fmla="*/ 2489852 w 2489852"/>
              <a:gd name="connsiteY2" fmla="*/ 1316125 h 2481170"/>
              <a:gd name="connsiteX3" fmla="*/ 1130073 w 2489852"/>
              <a:gd name="connsiteY3" fmla="*/ 2481170 h 2481170"/>
              <a:gd name="connsiteX4" fmla="*/ 0 w 2489852"/>
              <a:gd name="connsiteY4" fmla="*/ 1159714 h 248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852" h="2481170">
                <a:moveTo>
                  <a:pt x="0" y="1159714"/>
                </a:moveTo>
                <a:lnTo>
                  <a:pt x="1348862" y="0"/>
                </a:lnTo>
                <a:lnTo>
                  <a:pt x="2489852" y="1316125"/>
                </a:lnTo>
                <a:lnTo>
                  <a:pt x="1130073" y="2481170"/>
                </a:lnTo>
                <a:lnTo>
                  <a:pt x="0" y="1159714"/>
                </a:lnTo>
                <a:close/>
              </a:path>
            </a:pathLst>
          </a:cu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/>
              <a:t> </a:t>
            </a:r>
            <a:endParaRPr lang="en-US" sz="2667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7C488D-44D9-4D6D-B314-555A905FFB90}"/>
              </a:ext>
            </a:extLst>
          </p:cNvPr>
          <p:cNvSpPr txBox="1"/>
          <p:nvPr/>
        </p:nvSpPr>
        <p:spPr>
          <a:xfrm>
            <a:off x="6365074" y="-44759"/>
            <a:ext cx="2361537" cy="757508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r>
              <a:rPr lang="en-US" sz="17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Consistent quality of service</a:t>
            </a:r>
            <a:endParaRPr lang="en-US" sz="833" dirty="0"/>
          </a:p>
        </p:txBody>
      </p:sp>
      <p:cxnSp>
        <p:nvCxnSpPr>
          <p:cNvPr id="29" name="Elbow Connector 23">
            <a:extLst>
              <a:ext uri="{FF2B5EF4-FFF2-40B4-BE49-F238E27FC236}">
                <a16:creationId xmlns:a16="http://schemas.microsoft.com/office/drawing/2014/main" id="{E69D6346-6005-473B-AC1E-9878C58E6552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65180" y="220544"/>
            <a:ext cx="623626" cy="317520"/>
          </a:xfrm>
          <a:prstGeom prst="bentConnector3">
            <a:avLst/>
          </a:prstGeom>
          <a:ln w="158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62AB2F3-FF16-4795-B6A9-FCE24D0DEE3C}"/>
              </a:ext>
            </a:extLst>
          </p:cNvPr>
          <p:cNvSpPr txBox="1"/>
          <p:nvPr/>
        </p:nvSpPr>
        <p:spPr>
          <a:xfrm>
            <a:off x="6079393" y="644161"/>
            <a:ext cx="2997642" cy="1077032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consistent, standardized delivery of high-quality career services for all your students.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83" dirty="0"/>
          </a:p>
          <a:p>
            <a:endParaRPr lang="en-US" sz="1083" dirty="0"/>
          </a:p>
          <a:p>
            <a:endParaRPr lang="en-US" sz="1083" dirty="0"/>
          </a:p>
          <a:p>
            <a:endParaRPr lang="en-US" sz="1083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D5D1CA3-1553-48F0-9D5B-A13E5D9264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604" y="402444"/>
            <a:ext cx="1202912" cy="1336569"/>
          </a:xfrm>
          <a:prstGeom prst="rect">
            <a:avLst/>
          </a:prstGeom>
        </p:spPr>
      </p:pic>
      <p:pic>
        <p:nvPicPr>
          <p:cNvPr id="27" name="Picture 26" descr="A close up of a clock&#10;&#10;Description generated with very high confidence">
            <a:extLst>
              <a:ext uri="{FF2B5EF4-FFF2-40B4-BE49-F238E27FC236}">
                <a16:creationId xmlns:a16="http://schemas.microsoft.com/office/drawing/2014/main" id="{E61DD6A5-CD2B-40C1-9068-1F9E0B099B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15" y="1435477"/>
            <a:ext cx="2148517" cy="150396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155F763-AB74-4F22-95F3-F15F12AD5755}"/>
              </a:ext>
            </a:extLst>
          </p:cNvPr>
          <p:cNvGrpSpPr/>
          <p:nvPr/>
        </p:nvGrpSpPr>
        <p:grpSpPr>
          <a:xfrm>
            <a:off x="5976077" y="3069802"/>
            <a:ext cx="2640972" cy="1853153"/>
            <a:chOff x="-1876949" y="2055375"/>
            <a:chExt cx="3798902" cy="122243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3DFCD36-1CF6-4384-8520-1CB09FAA80D5}"/>
                </a:ext>
              </a:extLst>
            </p:cNvPr>
            <p:cNvSpPr txBox="1"/>
            <p:nvPr/>
          </p:nvSpPr>
          <p:spPr>
            <a:xfrm>
              <a:off x="-1876949" y="2055375"/>
              <a:ext cx="3013801" cy="576845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 fontScale="85000" lnSpcReduction="10000"/>
            </a:bodyPr>
            <a:lstStyle/>
            <a:p>
              <a:r>
                <a:rPr lang="en-US" sz="1800" b="1" cap="all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IMPROVE STUDENT OUTCOMES AND ENHANCE KPI RESULTS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ADAF283-D18F-4A70-8873-BC5A291487CB}"/>
                </a:ext>
              </a:extLst>
            </p:cNvPr>
            <p:cNvSpPr txBox="1"/>
            <p:nvPr/>
          </p:nvSpPr>
          <p:spPr>
            <a:xfrm>
              <a:off x="-1876949" y="2543005"/>
              <a:ext cx="3798902" cy="734806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 fontScale="92500" lnSpcReduction="10000"/>
            </a:bodyPr>
            <a:lstStyle/>
            <a:p>
              <a:r>
                <a:rPr lang="en-US" sz="1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Together these benefits will help your business to improve student/client outcomes and enhance KPI/job placement results.</a:t>
              </a:r>
            </a:p>
            <a:p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1083" dirty="0"/>
            </a:p>
            <a:p>
              <a:endParaRPr lang="en-US" sz="1083" dirty="0"/>
            </a:p>
            <a:p>
              <a:endParaRPr lang="en-US" sz="1083" dirty="0"/>
            </a:p>
            <a:p>
              <a:endParaRPr lang="en-US" sz="1083" dirty="0"/>
            </a:p>
          </p:txBody>
        </p:sp>
      </p:grpSp>
      <p:cxnSp>
        <p:nvCxnSpPr>
          <p:cNvPr id="35" name="Elbow Connector 23">
            <a:extLst>
              <a:ext uri="{FF2B5EF4-FFF2-40B4-BE49-F238E27FC236}">
                <a16:creationId xmlns:a16="http://schemas.microsoft.com/office/drawing/2014/main" id="{007EDD84-3D2E-49C7-88A9-163E86A69443}"/>
              </a:ext>
            </a:extLst>
          </p:cNvPr>
          <p:cNvCxnSpPr>
            <a:cxnSpLocks/>
          </p:cNvCxnSpPr>
          <p:nvPr/>
        </p:nvCxnSpPr>
        <p:spPr>
          <a:xfrm rot="16200000" flipV="1">
            <a:off x="7882456" y="3146604"/>
            <a:ext cx="913907" cy="760305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8D1D256E-3BBC-4C44-A2DA-04A4A0D61D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10" y="1928484"/>
            <a:ext cx="2017697" cy="98867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1221A9C-E0DF-4CF5-9C6F-A87370DB0BF3}"/>
              </a:ext>
            </a:extLst>
          </p:cNvPr>
          <p:cNvSpPr txBox="1"/>
          <p:nvPr/>
        </p:nvSpPr>
        <p:spPr>
          <a:xfrm>
            <a:off x="42712" y="4894734"/>
            <a:ext cx="9101288" cy="24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www.eloftcareers.com</a:t>
            </a:r>
            <a:r>
              <a:rPr lang="en-US" dirty="0"/>
              <a:t>   </a:t>
            </a:r>
            <a:r>
              <a:rPr lang="en-US" dirty="0">
                <a:sym typeface="Wingdings" panose="05000000000000000000" pitchFamily="2" charset="2"/>
              </a:rPr>
              <a:t>   </a:t>
            </a:r>
            <a:r>
              <a:rPr lang="en-US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info@eloftcareers.com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74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 animBg="1"/>
      <p:bldP spid="26" grpId="0" animBg="1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8D973F4-4F6F-4E46-9645-9A4991F64A51}"/>
              </a:ext>
            </a:extLst>
          </p:cNvPr>
          <p:cNvSpPr/>
          <p:nvPr/>
        </p:nvSpPr>
        <p:spPr>
          <a:xfrm>
            <a:off x="0" y="167902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P</a:t>
            </a:r>
            <a:r>
              <a:rPr lang="en-CA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ercentage Of Career College Students that Responded 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 “Strongly Agree/Agree” on Course Satisfaction </a:t>
            </a:r>
            <a:r>
              <a:rPr lang="en-CA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Survey</a:t>
            </a:r>
            <a:br>
              <a:rPr lang="en-CA" sz="2400" b="1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endParaRPr lang="en-US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4F6087-E90C-4E09-BAC4-F4299B766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543" y="898499"/>
            <a:ext cx="5386913" cy="3900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C7D2EC-076B-439E-8A19-597F087543BD}"/>
              </a:ext>
            </a:extLst>
          </p:cNvPr>
          <p:cNvSpPr txBox="1"/>
          <p:nvPr/>
        </p:nvSpPr>
        <p:spPr>
          <a:xfrm>
            <a:off x="42712" y="4894734"/>
            <a:ext cx="9101288" cy="24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www.eloftcareers.com</a:t>
            </a:r>
            <a:r>
              <a:rPr lang="en-US" dirty="0"/>
              <a:t>   </a:t>
            </a:r>
            <a:r>
              <a:rPr lang="en-US" dirty="0">
                <a:sym typeface="Wingdings" panose="05000000000000000000" pitchFamily="2" charset="2"/>
              </a:rPr>
              <a:t>   </a:t>
            </a: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info@eloftcareers.com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3958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FAS Toolbar"/>
  <p:tag name="TYPE" val="FullPage"/>
  <p:tag name="KEYWORD" val="TALKBOOK"/>
  <p:tag name="ARTICULATE_DESIGN_ID_TIRNA PARTNERS PROPOSAL THEME" val="siTnk9Lx"/>
  <p:tag name="TAG_BACKING_FORM_KEY" val="2557818-c:\users\chandra\documents\8-the career loft\a4 - client files\cco\webinar feb 2020\eloft careers overview cco presentation dec 2020.pptx"/>
  <p:tag name="ARTICULATE_PRESENTER_VERSION" val="8"/>
  <p:tag name="ARTICULATE_PROJECT_CHECK" val="0"/>
  <p:tag name="ARTICULATE_SLIDE_COUNT" val="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irna Partners Proposal Theme">
  <a:themeElements>
    <a:clrScheme name="eLoft Careers">
      <a:dk1>
        <a:sysClr val="windowText" lastClr="000000"/>
      </a:dk1>
      <a:lt1>
        <a:sysClr val="window" lastClr="FFFFFF"/>
      </a:lt1>
      <a:dk2>
        <a:srgbClr val="0D2F84"/>
      </a:dk2>
      <a:lt2>
        <a:srgbClr val="FFFFFF"/>
      </a:lt2>
      <a:accent1>
        <a:srgbClr val="01939A"/>
      </a:accent1>
      <a:accent2>
        <a:srgbClr val="123EAB"/>
      </a:accent2>
      <a:accent3>
        <a:srgbClr val="FF7600"/>
      </a:accent3>
      <a:accent4>
        <a:srgbClr val="FFAB00"/>
      </a:accent4>
      <a:accent5>
        <a:srgbClr val="FFCC63"/>
      </a:accent5>
      <a:accent6>
        <a:srgbClr val="5775C0"/>
      </a:accent6>
      <a:hlink>
        <a:srgbClr val="47AFB3"/>
      </a:hlink>
      <a:folHlink>
        <a:srgbClr val="EBAB63"/>
      </a:folHlink>
    </a:clrScheme>
    <a:fontScheme name="KPMG US Talkbook Full-page Template">
      <a:majorFont>
        <a:latin typeface="Univers 45 Light"/>
        <a:ea typeface=""/>
        <a:cs typeface=""/>
      </a:majorFont>
      <a:minorFont>
        <a:latin typeface="Univers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Univers 45 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45 Light" pitchFamily="2" charset="0"/>
          </a:defRPr>
        </a:defPPr>
      </a:lstStyle>
    </a:lnDef>
  </a:objectDefaults>
  <a:extraClrSchemeLst>
    <a:extraClrScheme>
      <a:clrScheme name="KPMG US Talkbook Full-pag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US Talkbook Full-pag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US Talkbook Full-pag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US Talkbook Full-pag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US Talkbook Full-pag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MG US Talkbook Full-pag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US Talkbook Full-pag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US Talkbook Full-pag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US Talkbook Full-pag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US Talkbook Full-pag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US Talkbook Full-pag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US Talkbook Full-pag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MG US Talkbook Full-page Template 13">
        <a:dk1>
          <a:srgbClr val="000000"/>
        </a:dk1>
        <a:lt1>
          <a:srgbClr val="FFFFFF"/>
        </a:lt1>
        <a:dk2>
          <a:srgbClr val="0C2D83"/>
        </a:dk2>
        <a:lt2>
          <a:srgbClr val="CCD6E3"/>
        </a:lt2>
        <a:accent1>
          <a:srgbClr val="8AA5CB"/>
        </a:accent1>
        <a:accent2>
          <a:srgbClr val="FAD8AF"/>
        </a:accent2>
        <a:accent3>
          <a:srgbClr val="FFFFFF"/>
        </a:accent3>
        <a:accent4>
          <a:srgbClr val="000000"/>
        </a:accent4>
        <a:accent5>
          <a:srgbClr val="C4CFE2"/>
        </a:accent5>
        <a:accent6>
          <a:srgbClr val="E3C49E"/>
        </a:accent6>
        <a:hlink>
          <a:srgbClr val="F5B36A"/>
        </a:hlink>
        <a:folHlink>
          <a:srgbClr val="AAB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15064</TotalTime>
  <Words>478</Words>
  <Application>Microsoft Office PowerPoint</Application>
  <PresentationFormat>On-screen Show (16:9)</PresentationFormat>
  <Paragraphs>66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Symbol</vt:lpstr>
      <vt:lpstr>Univers 45 Light</vt:lpstr>
      <vt:lpstr>Wingdings</vt:lpstr>
      <vt:lpstr>Tirna Partners Proposal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Chandra Drevjany</cp:lastModifiedBy>
  <cp:revision>617</cp:revision>
  <cp:lastPrinted>2020-02-12T15:06:12Z</cp:lastPrinted>
  <dcterms:created xsi:type="dcterms:W3CDTF">2006-02-02T19:42:59Z</dcterms:created>
  <dcterms:modified xsi:type="dcterms:W3CDTF">2021-04-22T19:05:32Z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eLoft Careers Overview Presentation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FF52B4C3-BB7E-48C8-9882-83DDB3B9243A</vt:lpwstr>
  </property>
  <property fmtid="{D5CDD505-2E9C-101B-9397-08002B2CF9AE}" pid="6" name="ArticulateProjectFull">
    <vt:lpwstr>C:\Users\Chandra\Documents\8-The Career Loft\A4 - Client Files\CCO\eLoft Careers CCO Conf 2021 PPT.ppta</vt:lpwstr>
  </property>
</Properties>
</file>