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5306-0E17-4799-8EE6-EF634E6AF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C3A94-6DEB-46C7-8E51-DECF74D93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1141-22D5-4667-83D0-61D2C4EA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3125-A10F-45B5-97AB-47B0AB77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1286-9932-4C48-828C-5D394603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71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C596-E439-40A1-96AC-4600C3E0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56AD3-EF6A-4D9C-B8B0-056927812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3A944-DBA0-47FE-898D-DBA9E709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38FC-E4DA-441E-B80A-E610858B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E248-7309-45CF-BA2A-79E7840D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69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EA0A5-60F6-4AC5-9F54-5D03B0671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FBFDC-3145-44F8-B7B3-637208F22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CFF52-9B15-48F9-9E2E-8DB9A96A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4E87-99C3-4D52-8BD9-D6A4384A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CF8F-C50A-4814-AECA-4D2D699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07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BC26-7CBF-4D1D-8FE4-EA134F14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E33D-AAB7-4858-8FCD-3BA130F3B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2DF8-965C-408B-BB6C-40800FB5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2CD2B-F85C-410F-A6E2-BC7F715B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CE1D-D45D-48F9-A18B-79ED93D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7E23-659A-467F-8669-277CD275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1185C-0FB2-4C96-B26F-FB695C7A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06B05-B91F-4D45-BDA0-C17960EA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4CEA-BDB8-4ED9-A6A6-FCE3BC0B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F27A-6152-42B2-9E20-CD5E18FD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35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0854-1095-4AD5-B28D-FBC6C9ED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71F4-803B-49B8-8177-9370C779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2C5F9-839C-434A-AFD9-306B97633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E0C62-AFAD-4AA0-A7C3-88C5653D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4BB52-DD49-4467-9509-D10BDA09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10D7E-4B19-4C70-A396-8BEDDDF3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2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3C8E-1329-44F5-88BE-3AAC7C81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846B-CBBC-4B70-A885-95C2B726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BA0FC-A319-4B4B-AD3D-9F299455C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9C955-E90B-43F5-A8E9-E107F6245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AD4B8-D9A5-437C-9A9A-95EFF3E0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A5F43-42AA-4352-A617-543B7558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12A16-6812-482A-BE2F-532C30F2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8BE74-8FD9-4F52-9408-71C025A9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31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4474-C9E9-4087-B844-407318B4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8EABA-CBA7-424F-850D-4DAC04C4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D9ED5-C0A8-45BF-B24B-F4CF3663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83B85-B3FF-445F-88E7-E48857C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3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86428-D811-4A42-901B-CEAB5556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EDCBA-A1BE-4946-A04A-1387294A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9CB42-FED3-4806-BA93-9A5BDE8B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829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6FD7-407D-419F-9B89-7E25DA3F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F337-7163-4208-839B-C7391368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02937-9589-422F-B8ED-DC6542664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88785-5245-4E09-8D72-070A3C58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0143A-8B2A-4C23-B99A-DD8DCBCA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8643B-4C86-4F35-AE4C-643E7C45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3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7D54-F3C2-43CD-8994-58710CE4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197C3-7F10-4829-84BA-C82FCD5C2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3962E-E5A7-4E97-BA21-00BBDD788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1215F-A4EB-4EC3-A6F6-193C87A2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437D7-20E7-4C49-9833-0DCC60C0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8E72C-3942-4C4E-837B-BBFA11FC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09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7160A-D900-4B47-A4FE-1776565D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E4B07-F84B-44C1-A208-D0D9A194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47714-F416-4535-BC68-51AE53C0C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C4A9-9D27-4431-8D75-6EB4F0FF9AAC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ED06E-599F-4237-B4C4-E51F84218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5270-EED0-4FFD-95AD-A45070874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9F33-DBEF-4205-A351-544F8F3B3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04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4BF1-88AD-436E-AC76-B136E2B2F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1C960-016D-4F54-8DEA-62424CBB3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F1C39-38EA-4649-997A-7CF9240E6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6F1F8-A324-4EF2-9755-617A8080C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1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D89EE-C97A-4976-A9CB-55A884F16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8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5380C-2E7B-4A8F-9310-544EAC721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6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Bennett</dc:creator>
  <cp:lastModifiedBy>Angela Bennett</cp:lastModifiedBy>
  <cp:revision>1</cp:revision>
  <dcterms:created xsi:type="dcterms:W3CDTF">2021-04-22T21:05:34Z</dcterms:created>
  <dcterms:modified xsi:type="dcterms:W3CDTF">2021-04-22T21:05:34Z</dcterms:modified>
</cp:coreProperties>
</file>