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5.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33c8d6bacfe44dea" Type="http://schemas.microsoft.com/office/2007/relationships/ui/extensibility" Target="NUL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71" r:id="rId2"/>
    <p:sldMasterId id="2147483683" r:id="rId3"/>
    <p:sldMasterId id="2147483686" r:id="rId4"/>
    <p:sldMasterId id="2147483689" r:id="rId5"/>
    <p:sldMasterId id="2147483692" r:id="rId6"/>
  </p:sldMasterIdLst>
  <p:notesMasterIdLst>
    <p:notesMasterId r:id="rId11"/>
  </p:notesMasterIdLst>
  <p:sldIdLst>
    <p:sldId id="295" r:id="rId7"/>
    <p:sldId id="293" r:id="rId8"/>
    <p:sldId id="277" r:id="rId9"/>
    <p:sldId id="294" r:id="rId1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5760" userDrawn="1">
          <p15:clr>
            <a:srgbClr val="A4A3A4"/>
          </p15:clr>
        </p15:guide>
        <p15:guide id="2" orient="horz" pos="16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DCDC"/>
    <a:srgbClr val="CACB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FEA419B-BCDB-4C27-8AB2-1E94C2BD932B}">
  <a:tblStyle styleId="{BFEA419B-BCDB-4C27-8AB2-1E94C2BD932B}" styleName="Elsevier">
    <a:wholeTbl>
      <a:tcTxStyle>
        <a:fontRef idx="minor">
          <a:prstClr val="black"/>
        </a:fontRef>
        <a:schemeClr val="dk1"/>
      </a:tcTxStyle>
      <a:tcStyle>
        <a:tcBdr>
          <a:left>
            <a:ln w="0" cmpd="sng">
              <a:solidFill>
                <a:schemeClr val="lt1"/>
              </a:solidFill>
            </a:ln>
          </a:left>
          <a:right>
            <a:ln w="0" cmpd="sng">
              <a:solidFill>
                <a:schemeClr val="lt1"/>
              </a:solidFill>
            </a:ln>
          </a:right>
          <a:top>
            <a:ln w="0" cmpd="sng">
              <a:solidFill>
                <a:schemeClr val="lt1"/>
              </a:solidFill>
            </a:ln>
          </a:top>
          <a:bottom>
            <a:ln w="12700" cmpd="sng">
              <a:solidFill>
                <a:srgbClr val="DCDCDD"/>
              </a:solidFill>
            </a:ln>
          </a:bottom>
          <a:insideH>
            <a:ln w="12700" cmpd="sng">
              <a:solidFill>
                <a:srgbClr val="DCDCDD"/>
              </a:solidFill>
            </a:ln>
          </a:insideH>
          <a:insideV>
            <a:ln w="0" cmpd="sng">
              <a:solidFill>
                <a:schemeClr val="dk1"/>
              </a:solidFill>
            </a:ln>
          </a:insideV>
        </a:tcBdr>
        <a:fill>
          <a:solidFill>
            <a:schemeClr val="lt1"/>
          </a:solidFill>
        </a:fill>
      </a:tcStyle>
    </a:wholeTbl>
    <a:band1H>
      <a:tcStyle>
        <a:tcBdr/>
        <a:fill>
          <a:solidFill>
            <a:schemeClr val="lt1"/>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12700" cmpd="sng">
              <a:solidFill>
                <a:schemeClr val="lt1"/>
              </a:solidFill>
            </a:ln>
          </a:top>
        </a:tcBdr>
        <a:fill>
          <a:solidFill>
            <a:schemeClr val="accent1"/>
          </a:solidFill>
        </a:fill>
      </a:tcStyle>
    </a:lastRow>
    <a:firstRow>
      <a:tcTxStyle b="on">
        <a:fontRef idx="minor">
          <a:prstClr val="black"/>
        </a:fontRef>
        <a:schemeClr val="dk1"/>
      </a:tcTxStyle>
      <a:tcStyle>
        <a:tcBdr>
          <a:bottom>
            <a:ln w="12700" cmpd="sng">
              <a:solidFill>
                <a:srgbClr val="FF6C00"/>
              </a:solidFill>
            </a:ln>
          </a:bottom>
        </a:tcBdr>
        <a:fill>
          <a:solidFill>
            <a:schemeClr val="l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1" autoAdjust="0"/>
    <p:restoredTop sz="96429"/>
  </p:normalViewPr>
  <p:slideViewPr>
    <p:cSldViewPr snapToGrid="0" showGuides="1">
      <p:cViewPr varScale="1">
        <p:scale>
          <a:sx n="77" d="100"/>
          <a:sy n="77" d="100"/>
        </p:scale>
        <p:origin x="964" y="60"/>
      </p:cViewPr>
      <p:guideLst>
        <p:guide pos="5760"/>
        <p:guide orient="horz" pos="162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121" d="100"/>
          <a:sy n="121" d="100"/>
        </p:scale>
        <p:origin x="4224"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tableStyles" Target="tableStyles.xml"/><Relationship Id="rId10" Type="http://schemas.openxmlformats.org/officeDocument/2006/relationships/slide" Target="slides/slide4.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9DD4CF-C917-4D69-9374-6EFF2E9F78C3}" type="datetimeFigureOut">
              <a:rPr lang="de-DE" smtClean="0"/>
              <a:t>15.04.2021</a:t>
            </a:fld>
            <a:endParaRPr lang="de-D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443C7B-F938-4CE9-A268-32817172635B}" type="slidenum">
              <a:rPr lang="de-DE" smtClean="0"/>
              <a:t>‹#›</a:t>
            </a:fld>
            <a:endParaRPr lang="de-DE"/>
          </a:p>
        </p:txBody>
      </p:sp>
    </p:spTree>
    <p:extLst>
      <p:ext uri="{BB962C8B-B14F-4D97-AF65-F5344CB8AC3E}">
        <p14:creationId xmlns:p14="http://schemas.microsoft.com/office/powerpoint/2010/main" val="2368740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for light photo">
    <p:spTree>
      <p:nvGrpSpPr>
        <p:cNvPr id="1" name=""/>
        <p:cNvGrpSpPr/>
        <p:nvPr/>
      </p:nvGrpSpPr>
      <p:grpSpPr>
        <a:xfrm>
          <a:off x="0" y="0"/>
          <a:ext cx="0" cy="0"/>
          <a:chOff x="0" y="0"/>
          <a:chExt cx="0" cy="0"/>
        </a:xfrm>
      </p:grpSpPr>
      <p:sp>
        <p:nvSpPr>
          <p:cNvPr id="14" name="Picture Placeholder 13"/>
          <p:cNvSpPr>
            <a:spLocks noGrp="1"/>
          </p:cNvSpPr>
          <p:nvPr>
            <p:ph type="pic" sz="quarter" idx="15" hasCustomPrompt="1"/>
          </p:nvPr>
        </p:nvSpPr>
        <p:spPr>
          <a:xfrm>
            <a:off x="0" y="0"/>
            <a:ext cx="9144000" cy="5143500"/>
          </a:xfrm>
          <a:solidFill>
            <a:srgbClr val="F2F2F2">
              <a:alpha val="7059"/>
            </a:srgbClr>
          </a:solidFill>
        </p:spPr>
        <p:txBody>
          <a:bodyPr>
            <a:normAutofit/>
          </a:bodyPr>
          <a:lstStyle>
            <a:lvl1pPr marL="0" indent="0" algn="r">
              <a:buNone/>
              <a:defRPr sz="1600" baseline="0"/>
            </a:lvl1pPr>
          </a:lstStyle>
          <a:p>
            <a:r>
              <a:rPr lang="de-DE" dirty="0"/>
              <a:t>Click on icon to select picture</a:t>
            </a:r>
          </a:p>
        </p:txBody>
      </p:sp>
      <p:sp>
        <p:nvSpPr>
          <p:cNvPr id="2" name="Title 1"/>
          <p:cNvSpPr>
            <a:spLocks noGrp="1"/>
          </p:cNvSpPr>
          <p:nvPr>
            <p:ph type="ctrTitle"/>
          </p:nvPr>
        </p:nvSpPr>
        <p:spPr>
          <a:xfrm>
            <a:off x="475841" y="1803154"/>
            <a:ext cx="5086333" cy="2010596"/>
          </a:xfrm>
        </p:spPr>
        <p:txBody>
          <a:bodyPr anchor="t" anchorCtr="0">
            <a:noAutofit/>
          </a:bodyPr>
          <a:lstStyle>
            <a:lvl1pPr algn="l">
              <a:lnSpc>
                <a:spcPts val="5600"/>
              </a:lnSpc>
              <a:defRPr sz="3800">
                <a:solidFill>
                  <a:schemeClr val="bg1"/>
                </a:solidFill>
              </a:defRPr>
            </a:lvl1p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de-DE" dirty="0"/>
          </a:p>
        </p:txBody>
      </p:sp>
      <p:sp>
        <p:nvSpPr>
          <p:cNvPr id="12" name="Text Placeholder 11"/>
          <p:cNvSpPr>
            <a:spLocks noGrp="1"/>
          </p:cNvSpPr>
          <p:nvPr>
            <p:ph type="body" sz="quarter" idx="14" hasCustomPrompt="1"/>
          </p:nvPr>
        </p:nvSpPr>
        <p:spPr>
          <a:xfrm>
            <a:off x="479385" y="4061361"/>
            <a:ext cx="5112709" cy="490001"/>
          </a:xfrm>
        </p:spPr>
        <p:txBody>
          <a:bodyPr>
            <a:noAutofit/>
          </a:bodyPr>
          <a:lstStyle>
            <a:lvl1pPr marL="0" indent="0">
              <a:lnSpc>
                <a:spcPts val="2200"/>
              </a:lnSpc>
              <a:spcBef>
                <a:spcPts val="0"/>
              </a:spcBef>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11" name="Text Placeholder 9"/>
          <p:cNvSpPr>
            <a:spLocks noGrp="1"/>
          </p:cNvSpPr>
          <p:nvPr>
            <p:ph type="body" sz="quarter" idx="13"/>
          </p:nvPr>
        </p:nvSpPr>
        <p:spPr>
          <a:xfrm>
            <a:off x="585683" y="598840"/>
            <a:ext cx="787296" cy="864000"/>
          </a:xfrm>
          <a:blipFill dpi="0" rotWithShape="1">
            <a:blip r:embed="rId2"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p:txBody>
      </p:sp>
      <p:sp>
        <p:nvSpPr>
          <p:cNvPr id="7" name="TextBox 6"/>
          <p:cNvSpPr txBox="1"/>
          <p:nvPr userDrawn="1"/>
        </p:nvSpPr>
        <p:spPr>
          <a:xfrm>
            <a:off x="-3556000" y="0"/>
            <a:ext cx="3413125" cy="2492990"/>
          </a:xfrm>
          <a:prstGeom prst="rect">
            <a:avLst/>
          </a:prstGeom>
          <a:solidFill>
            <a:srgbClr val="FFFF99"/>
          </a:solidFill>
        </p:spPr>
        <p:txBody>
          <a:bodyPr wrap="square" rtlCol="0">
            <a:spAutoFit/>
          </a:bodyPr>
          <a:lstStyle/>
          <a:p>
            <a:pPr defTabSz="914400"/>
            <a:r>
              <a:rPr lang="en-US" sz="1200" dirty="0">
                <a:solidFill>
                  <a:srgbClr val="333333"/>
                </a:solidFill>
                <a:latin typeface="Arial"/>
                <a:cs typeface="Arial"/>
              </a:rPr>
              <a:t>IMPORTANT!!  </a:t>
            </a:r>
          </a:p>
          <a:p>
            <a:pPr defTabSz="914400"/>
            <a:endParaRPr lang="en-US" sz="1200" dirty="0">
              <a:solidFill>
                <a:srgbClr val="333333"/>
              </a:solidFill>
              <a:latin typeface="Arial"/>
              <a:cs typeface="Arial"/>
            </a:endParaRPr>
          </a:p>
          <a:p>
            <a:pPr defTabSz="914400"/>
            <a:r>
              <a:rPr lang="en-US" sz="1200" dirty="0">
                <a:solidFill>
                  <a:srgbClr val="333333"/>
                </a:solidFill>
                <a:latin typeface="Arial"/>
                <a:cs typeface="Arial"/>
              </a:rPr>
              <a:t>If you insert or change the picture, select it, click right and choose </a:t>
            </a:r>
            <a:r>
              <a:rPr lang="en-US" sz="1200" dirty="0">
                <a:solidFill>
                  <a:schemeClr val="accent2"/>
                </a:solidFill>
                <a:latin typeface="Arial"/>
                <a:cs typeface="Arial"/>
              </a:rPr>
              <a:t>Send to back</a:t>
            </a:r>
            <a:r>
              <a:rPr lang="en-US" sz="1200" dirty="0">
                <a:solidFill>
                  <a:srgbClr val="333333"/>
                </a:solidFill>
                <a:latin typeface="Arial"/>
                <a:cs typeface="Arial"/>
              </a:rPr>
              <a:t> from the right click menu to make the logo and text visible.</a:t>
            </a:r>
          </a:p>
          <a:p>
            <a:pPr defTabSz="914400"/>
            <a:endParaRPr lang="en-US" sz="1200" dirty="0">
              <a:solidFill>
                <a:srgbClr val="333333"/>
              </a:solidFill>
              <a:latin typeface="Arial"/>
              <a:cs typeface="Arial"/>
            </a:endParaRPr>
          </a:p>
          <a:p>
            <a:pPr defTabSz="914400"/>
            <a:endParaRPr lang="en-US" sz="1200" dirty="0">
              <a:solidFill>
                <a:srgbClr val="333333"/>
              </a:solidFill>
              <a:latin typeface="Arial"/>
              <a:cs typeface="Arial"/>
            </a:endParaRPr>
          </a:p>
          <a:p>
            <a:pPr defTabSz="914400"/>
            <a:r>
              <a:rPr lang="en-US" sz="1200" baseline="0" dirty="0">
                <a:solidFill>
                  <a:srgbClr val="333333"/>
                </a:solidFill>
                <a:latin typeface="Arial"/>
                <a:cs typeface="Arial"/>
              </a:rPr>
              <a:t>To make you slides look as sophisticated and contemporary as possible, the easiest way is to use the guides to align text, graphs and images. Activate your GUIDES under the VIEW menu item. </a:t>
            </a:r>
            <a:endParaRPr lang="en-US" sz="1200" dirty="0">
              <a:solidFill>
                <a:srgbClr val="333333"/>
              </a:solidFill>
              <a:latin typeface="Arial"/>
              <a:cs typeface="Arial"/>
            </a:endParaRPr>
          </a:p>
        </p:txBody>
      </p:sp>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556000" y="2679700"/>
            <a:ext cx="3413125" cy="2307701"/>
          </a:xfrm>
          <a:prstGeom prst="rect">
            <a:avLst/>
          </a:prstGeom>
        </p:spPr>
      </p:pic>
    </p:spTree>
    <p:extLst>
      <p:ext uri="{BB962C8B-B14F-4D97-AF65-F5344CB8AC3E}">
        <p14:creationId xmlns:p14="http://schemas.microsoft.com/office/powerpoint/2010/main" val="3631053711"/>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guide id="8" orient="horz"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version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6263" y="438428"/>
            <a:ext cx="6248399" cy="2830088"/>
          </a:xfrm>
        </p:spPr>
        <p:txBody>
          <a:bodyPr lIns="0" tIns="0" rIns="0"/>
          <a:lstStyle>
            <a:lvl1pPr marL="177800" indent="-177800">
              <a:defRPr baseline="0">
                <a:solidFill>
                  <a:srgbClr val="FF6C00"/>
                </a:solidFill>
              </a:defRPr>
            </a:lvl1pPr>
          </a:lstStyle>
          <a:p>
            <a:r>
              <a:rPr lang="en-US" dirty="0"/>
              <a:t>“This is the place for a quote</a:t>
            </a:r>
            <a:r>
              <a:rPr lang="de-DE" dirty="0"/>
              <a:t>”</a:t>
            </a:r>
          </a:p>
        </p:txBody>
      </p:sp>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37FFCD0F-6FD7-423A-A678-0AA8290E11CF}" type="datetimeFigureOut">
              <a:rPr lang="de-DE" smtClean="0"/>
              <a:pPr/>
              <a:t>15.04.2021</a:t>
            </a:fld>
            <a:endParaRPr lang="de-DE" dirty="0"/>
          </a:p>
        </p:txBody>
      </p:sp>
      <p:sp>
        <p:nvSpPr>
          <p:cNvPr id="6" name="Footer Placeholder 5"/>
          <p:cNvSpPr>
            <a:spLocks noGrp="1"/>
          </p:cNvSpPr>
          <p:nvPr>
            <p:ph type="ftr" sz="quarter" idx="11"/>
          </p:nvPr>
        </p:nvSpPr>
        <p:spPr/>
        <p:txBody>
          <a:bodyPr/>
          <a:lstStyle/>
          <a:p>
            <a:endParaRPr lang="de-DE" dirty="0"/>
          </a:p>
        </p:txBody>
      </p:sp>
    </p:spTree>
    <p:extLst>
      <p:ext uri="{BB962C8B-B14F-4D97-AF65-F5344CB8AC3E}">
        <p14:creationId xmlns:p14="http://schemas.microsoft.com/office/powerpoint/2010/main" val="937816578"/>
      </p:ext>
    </p:extLst>
  </p:cSld>
  <p:clrMapOvr>
    <a:masterClrMapping/>
  </p:clrMapOvr>
  <p:extLst>
    <p:ext uri="{DCECCB84-F9BA-43D5-87BE-67443E8EF086}">
      <p15:sldGuideLst xmlns:p15="http://schemas.microsoft.com/office/powerpoint/2012/main">
        <p15:guide id="1" orient="horz" pos="373" userDrawn="1">
          <p15:clr>
            <a:srgbClr val="FBAE40"/>
          </p15:clr>
        </p15:guide>
        <p15:guide id="2" orient="horz" pos="2867" userDrawn="1">
          <p15:clr>
            <a:srgbClr val="FBAE40"/>
          </p15:clr>
        </p15:guide>
        <p15:guide id="3" pos="363" userDrawn="1">
          <p15:clr>
            <a:srgbClr val="FBAE40"/>
          </p15:clr>
        </p15:guide>
        <p15:guide id="4" pos="2699" userDrawn="1">
          <p15:clr>
            <a:srgbClr val="FBAE40"/>
          </p15:clr>
        </p15:guide>
        <p15:guide id="5" pos="2880" userDrawn="1">
          <p15:clr>
            <a:srgbClr val="FBAE40"/>
          </p15:clr>
        </p15:guide>
        <p15:guide id="6" pos="3061" userDrawn="1">
          <p15:clr>
            <a:srgbClr val="FBAE40"/>
          </p15:clr>
        </p15:guide>
        <p15:guide id="7" pos="5397"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illustration">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479368" y="1188258"/>
            <a:ext cx="4092632" cy="3138625"/>
          </a:xfrm>
        </p:spPr>
        <p:txBody>
          <a:bodyPr/>
          <a:lstStyle>
            <a:lvl1pPr marL="0" indent="0">
              <a:lnSpc>
                <a:spcPts val="2200"/>
              </a:lnSpc>
              <a:spcBef>
                <a:spcPts val="0"/>
              </a:spcBef>
              <a:buNone/>
              <a:defRPr sz="1300" b="0"/>
            </a:lvl1pPr>
            <a:lvl2pPr marL="273050" indent="-273050">
              <a:lnSpc>
                <a:spcPts val="2200"/>
              </a:lnSpc>
              <a:spcBef>
                <a:spcPts val="0"/>
              </a:spcBef>
              <a:buFont typeface="+mj-lt"/>
              <a:buAutoNum type="arabicPeriod"/>
              <a:defRPr sz="1300"/>
            </a:lvl2pPr>
            <a:lvl3pPr marL="536575" indent="-171450">
              <a:lnSpc>
                <a:spcPts val="2200"/>
              </a:lnSpc>
              <a:spcBef>
                <a:spcPts val="0"/>
              </a:spcBef>
              <a:defRPr sz="1300"/>
            </a:lvl3pPr>
            <a:lvl4pPr marL="720725" indent="-171450">
              <a:lnSpc>
                <a:spcPts val="2200"/>
              </a:lnSpc>
              <a:spcBef>
                <a:spcPts val="0"/>
              </a:spcBef>
              <a:tabLst/>
              <a:defRPr sz="1300"/>
            </a:lvl4pPr>
            <a:lvl5pPr marL="896938" indent="-171450">
              <a:lnSpc>
                <a:spcPts val="2200"/>
              </a:lnSpc>
              <a:spcBef>
                <a:spcPts val="0"/>
              </a:spcBef>
              <a:defRPr sz="1300"/>
            </a:lvl5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de-DE" dirty="0"/>
          </a:p>
        </p:txBody>
      </p:sp>
      <p:sp>
        <p:nvSpPr>
          <p:cNvPr id="10" name="Picture Placeholder 9"/>
          <p:cNvSpPr>
            <a:spLocks noGrp="1"/>
          </p:cNvSpPr>
          <p:nvPr>
            <p:ph type="pic" sz="quarter" idx="14"/>
          </p:nvPr>
        </p:nvSpPr>
        <p:spPr>
          <a:xfrm>
            <a:off x="4859338" y="1195753"/>
            <a:ext cx="3708400" cy="3138625"/>
          </a:xfrm>
          <a:solidFill>
            <a:schemeClr val="bg1">
              <a:lumMod val="85000"/>
            </a:schemeClr>
          </a:solidFill>
        </p:spPr>
        <p:txBody>
          <a:bodyPr/>
          <a:lstStyle>
            <a:lvl1pPr marL="0" indent="0">
              <a:buFontTx/>
              <a:buNone/>
              <a:defRPr/>
            </a:lvl1pPr>
          </a:lstStyle>
          <a:p>
            <a:r>
              <a:rPr lang="nl-NL" dirty="0" err="1"/>
              <a:t>Drag</a:t>
            </a:r>
            <a:r>
              <a:rPr lang="nl-NL" dirty="0"/>
              <a:t> picture </a:t>
            </a:r>
            <a:r>
              <a:rPr lang="nl-NL" dirty="0" err="1"/>
              <a:t>to</a:t>
            </a:r>
            <a:r>
              <a:rPr lang="nl-NL" dirty="0"/>
              <a:t> </a:t>
            </a:r>
            <a:r>
              <a:rPr lang="nl-NL" dirty="0" err="1"/>
              <a:t>placeholder</a:t>
            </a:r>
            <a:r>
              <a:rPr lang="nl-NL" dirty="0"/>
              <a:t> or click icon </a:t>
            </a:r>
            <a:r>
              <a:rPr lang="nl-NL" dirty="0" err="1"/>
              <a:t>to</a:t>
            </a:r>
            <a:r>
              <a:rPr lang="nl-NL" dirty="0"/>
              <a:t> </a:t>
            </a:r>
            <a:r>
              <a:rPr lang="nl-NL" dirty="0" err="1"/>
              <a:t>add</a:t>
            </a:r>
            <a:endParaRPr lang="de-DE" dirty="0"/>
          </a:p>
        </p:txBody>
      </p:sp>
      <p:sp>
        <p:nvSpPr>
          <p:cNvPr id="12" name="Title 1"/>
          <p:cNvSpPr>
            <a:spLocks noGrp="1"/>
          </p:cNvSpPr>
          <p:nvPr>
            <p:ph type="title"/>
          </p:nvPr>
        </p:nvSpPr>
        <p:spPr>
          <a:xfrm>
            <a:off x="480274" y="439041"/>
            <a:ext cx="8087463" cy="462759"/>
          </a:xfrm>
        </p:spPr>
        <p:txBody>
          <a:body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de-DE" dirty="0"/>
          </a:p>
        </p:txBody>
      </p:sp>
      <p:cxnSp>
        <p:nvCxnSpPr>
          <p:cNvPr id="14" name="Straight Connector 13"/>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5"/>
          </p:nvPr>
        </p:nvSpPr>
        <p:spPr/>
        <p:txBody>
          <a:bodyPr/>
          <a:lstStyle/>
          <a:p>
            <a:fld id="{37FFCD0F-6FD7-423A-A678-0AA8290E11CF}" type="datetimeFigureOut">
              <a:rPr lang="de-DE" smtClean="0"/>
              <a:pPr/>
              <a:t>15.04.2021</a:t>
            </a:fld>
            <a:endParaRPr lang="de-DE" dirty="0"/>
          </a:p>
        </p:txBody>
      </p:sp>
      <p:sp>
        <p:nvSpPr>
          <p:cNvPr id="5" name="Footer Placeholder 4"/>
          <p:cNvSpPr>
            <a:spLocks noGrp="1"/>
          </p:cNvSpPr>
          <p:nvPr>
            <p:ph type="ftr" sz="quarter" idx="16"/>
          </p:nvPr>
        </p:nvSpPr>
        <p:spPr/>
        <p:txBody>
          <a:bodyPr/>
          <a:lstStyle/>
          <a:p>
            <a:endParaRPr lang="de-DE" dirty="0"/>
          </a:p>
        </p:txBody>
      </p:sp>
    </p:spTree>
    <p:extLst>
      <p:ext uri="{BB962C8B-B14F-4D97-AF65-F5344CB8AC3E}">
        <p14:creationId xmlns:p14="http://schemas.microsoft.com/office/powerpoint/2010/main" val="803182024"/>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7" orient="horz" pos="2867"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475964" y="1204546"/>
            <a:ext cx="3808700" cy="3122338"/>
          </a:xfrm>
        </p:spPr>
        <p:txBody>
          <a:bodyPr/>
          <a:lstStyle>
            <a:lvl1pPr marL="0" indent="0">
              <a:lnSpc>
                <a:spcPts val="2200"/>
              </a:lnSpc>
              <a:spcBef>
                <a:spcPts val="0"/>
              </a:spcBef>
              <a:buNone/>
              <a:defRPr sz="1300" b="0"/>
            </a:lvl1pPr>
            <a:lvl2pPr marL="273050" indent="-273050">
              <a:lnSpc>
                <a:spcPts val="2200"/>
              </a:lnSpc>
              <a:spcBef>
                <a:spcPts val="0"/>
              </a:spcBef>
              <a:buFont typeface="+mj-lt"/>
              <a:buAutoNum type="arabicPeriod"/>
              <a:defRPr sz="1300"/>
            </a:lvl2pPr>
            <a:lvl3pPr marL="536575" indent="-171450">
              <a:lnSpc>
                <a:spcPts val="2200"/>
              </a:lnSpc>
              <a:spcBef>
                <a:spcPts val="0"/>
              </a:spcBef>
              <a:defRPr sz="1300"/>
            </a:lvl3pPr>
            <a:lvl4pPr marL="720725" indent="-171450">
              <a:lnSpc>
                <a:spcPts val="2200"/>
              </a:lnSpc>
              <a:spcBef>
                <a:spcPts val="0"/>
              </a:spcBef>
              <a:tabLst/>
              <a:defRPr sz="1300"/>
            </a:lvl4pPr>
            <a:lvl5pPr marL="896938" indent="-171450">
              <a:lnSpc>
                <a:spcPts val="2200"/>
              </a:lnSpc>
              <a:spcBef>
                <a:spcPts val="0"/>
              </a:spcBef>
              <a:defRPr sz="1300"/>
            </a:lvl5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de-DE" dirty="0"/>
          </a:p>
        </p:txBody>
      </p:sp>
      <p:sp>
        <p:nvSpPr>
          <p:cNvPr id="6" name="Chart Placeholder 5"/>
          <p:cNvSpPr>
            <a:spLocks noGrp="1"/>
          </p:cNvSpPr>
          <p:nvPr>
            <p:ph type="chart" sz="quarter" idx="15"/>
          </p:nvPr>
        </p:nvSpPr>
        <p:spPr>
          <a:xfrm>
            <a:off x="4859339" y="1140243"/>
            <a:ext cx="3708400" cy="3194136"/>
          </a:xfrm>
        </p:spPr>
        <p:txBody>
          <a:bodyPr/>
          <a:lstStyle>
            <a:lvl1pPr marL="0" indent="0">
              <a:buNone/>
              <a:defRPr/>
            </a:lvl1pPr>
          </a:lstStyle>
          <a:p>
            <a:r>
              <a:rPr lang="nl-NL"/>
              <a:t>Click icon </a:t>
            </a:r>
            <a:r>
              <a:rPr lang="nl-NL" dirty="0" err="1"/>
              <a:t>to</a:t>
            </a:r>
            <a:r>
              <a:rPr lang="nl-NL" dirty="0"/>
              <a:t> </a:t>
            </a:r>
            <a:r>
              <a:rPr lang="nl-NL" dirty="0" err="1"/>
              <a:t>add</a:t>
            </a:r>
            <a:r>
              <a:rPr lang="nl-NL" dirty="0"/>
              <a:t> </a:t>
            </a:r>
            <a:r>
              <a:rPr lang="nl-NL" dirty="0" err="1"/>
              <a:t>chart</a:t>
            </a:r>
            <a:endParaRPr lang="de-DE" dirty="0"/>
          </a:p>
        </p:txBody>
      </p:sp>
      <p:sp>
        <p:nvSpPr>
          <p:cNvPr id="8" name="Title 1"/>
          <p:cNvSpPr>
            <a:spLocks noGrp="1"/>
          </p:cNvSpPr>
          <p:nvPr>
            <p:ph type="title"/>
          </p:nvPr>
        </p:nvSpPr>
        <p:spPr>
          <a:xfrm>
            <a:off x="480274" y="439041"/>
            <a:ext cx="8087463" cy="462759"/>
          </a:xfrm>
        </p:spPr>
        <p:txBody>
          <a:body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de-DE" dirty="0"/>
          </a:p>
        </p:txBody>
      </p:sp>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6"/>
          </p:nvPr>
        </p:nvSpPr>
        <p:spPr/>
        <p:txBody>
          <a:bodyPr/>
          <a:lstStyle/>
          <a:p>
            <a:fld id="{37FFCD0F-6FD7-423A-A678-0AA8290E11CF}" type="datetimeFigureOut">
              <a:rPr lang="de-DE" smtClean="0"/>
              <a:pPr/>
              <a:t>15.04.2021</a:t>
            </a:fld>
            <a:endParaRPr lang="de-DE" dirty="0"/>
          </a:p>
        </p:txBody>
      </p:sp>
      <p:sp>
        <p:nvSpPr>
          <p:cNvPr id="5" name="Footer Placeholder 4"/>
          <p:cNvSpPr>
            <a:spLocks noGrp="1"/>
          </p:cNvSpPr>
          <p:nvPr>
            <p:ph type="ftr" sz="quarter" idx="17"/>
          </p:nvPr>
        </p:nvSpPr>
        <p:spPr/>
        <p:txBody>
          <a:bodyPr/>
          <a:lstStyle/>
          <a:p>
            <a:endParaRPr lang="de-DE" dirty="0"/>
          </a:p>
        </p:txBody>
      </p:sp>
    </p:spTree>
    <p:extLst>
      <p:ext uri="{BB962C8B-B14F-4D97-AF65-F5344CB8AC3E}">
        <p14:creationId xmlns:p14="http://schemas.microsoft.com/office/powerpoint/2010/main" val="4186272090"/>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172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481355" y="1054826"/>
            <a:ext cx="8086382" cy="3279553"/>
          </a:xfrm>
        </p:spPr>
        <p:txBody>
          <a:bodyPr/>
          <a:lstStyle>
            <a:lvl1pPr marL="0" indent="0">
              <a:buNone/>
              <a:defRPr/>
            </a:lvl1pPr>
          </a:lstStyle>
          <a:p>
            <a:r>
              <a:rPr lang="nl-NL" dirty="0"/>
              <a:t>Click icon </a:t>
            </a:r>
            <a:r>
              <a:rPr lang="nl-NL" dirty="0" err="1"/>
              <a:t>to</a:t>
            </a:r>
            <a:r>
              <a:rPr lang="nl-NL" dirty="0"/>
              <a:t> </a:t>
            </a:r>
            <a:r>
              <a:rPr lang="nl-NL" dirty="0" err="1"/>
              <a:t>add</a:t>
            </a:r>
            <a:r>
              <a:rPr lang="nl-NL" dirty="0"/>
              <a:t> </a:t>
            </a:r>
            <a:r>
              <a:rPr lang="nl-NL" dirty="0" err="1"/>
              <a:t>chart</a:t>
            </a:r>
            <a:endParaRPr lang="de-DE" dirty="0"/>
          </a:p>
        </p:txBody>
      </p:sp>
      <p:sp>
        <p:nvSpPr>
          <p:cNvPr id="2" name="Title 1"/>
          <p:cNvSpPr>
            <a:spLocks noGrp="1"/>
          </p:cNvSpPr>
          <p:nvPr>
            <p:ph type="title"/>
          </p:nvPr>
        </p:nvSpPr>
        <p:spPr>
          <a:xfrm>
            <a:off x="480274" y="439041"/>
            <a:ext cx="8087463" cy="462759"/>
          </a:xfrm>
        </p:spPr>
        <p:txBody>
          <a:body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de-DE" dirty="0"/>
          </a:p>
        </p:txBody>
      </p:sp>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fld id="{37FFCD0F-6FD7-423A-A678-0AA8290E11CF}" type="datetimeFigureOut">
              <a:rPr lang="de-DE" smtClean="0"/>
              <a:pPr/>
              <a:t>15.04.2021</a:t>
            </a:fld>
            <a:endParaRPr lang="de-DE" dirty="0"/>
          </a:p>
        </p:txBody>
      </p:sp>
      <p:sp>
        <p:nvSpPr>
          <p:cNvPr id="4" name="Footer Placeholder 3"/>
          <p:cNvSpPr>
            <a:spLocks noGrp="1"/>
          </p:cNvSpPr>
          <p:nvPr>
            <p:ph type="ftr" sz="quarter" idx="17"/>
          </p:nvPr>
        </p:nvSpPr>
        <p:spPr/>
        <p:txBody>
          <a:bodyPr/>
          <a:lstStyle/>
          <a:p>
            <a:endParaRPr lang="de-DE" dirty="0"/>
          </a:p>
        </p:txBody>
      </p:sp>
    </p:spTree>
    <p:extLst>
      <p:ext uri="{BB962C8B-B14F-4D97-AF65-F5344CB8AC3E}">
        <p14:creationId xmlns:p14="http://schemas.microsoft.com/office/powerpoint/2010/main" val="2831374395"/>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7" name="Table Placeholder 6"/>
          <p:cNvSpPr>
            <a:spLocks noGrp="1"/>
          </p:cNvSpPr>
          <p:nvPr>
            <p:ph type="tbl" sz="quarter" idx="16"/>
          </p:nvPr>
        </p:nvSpPr>
        <p:spPr>
          <a:xfrm>
            <a:off x="576263" y="1055711"/>
            <a:ext cx="7983980" cy="3278668"/>
          </a:xfrm>
        </p:spPr>
        <p:txBody>
          <a:bodyPr/>
          <a:lstStyle>
            <a:lvl1pPr marL="0" indent="0">
              <a:buNone/>
              <a:defRPr/>
            </a:lvl1pPr>
          </a:lstStyle>
          <a:p>
            <a:r>
              <a:rPr lang="nl-NL"/>
              <a:t>Click icon </a:t>
            </a:r>
            <a:r>
              <a:rPr lang="nl-NL" dirty="0" err="1"/>
              <a:t>to</a:t>
            </a:r>
            <a:r>
              <a:rPr lang="nl-NL" dirty="0"/>
              <a:t> </a:t>
            </a:r>
            <a:r>
              <a:rPr lang="nl-NL" dirty="0" err="1"/>
              <a:t>add</a:t>
            </a:r>
            <a:r>
              <a:rPr lang="nl-NL" dirty="0"/>
              <a:t> </a:t>
            </a:r>
            <a:r>
              <a:rPr lang="nl-NL" dirty="0" err="1"/>
              <a:t>table</a:t>
            </a:r>
            <a:endParaRPr lang="de-DE" dirty="0"/>
          </a:p>
        </p:txBody>
      </p:sp>
      <p:sp>
        <p:nvSpPr>
          <p:cNvPr id="2" name="Title 1"/>
          <p:cNvSpPr>
            <a:spLocks noGrp="1"/>
          </p:cNvSpPr>
          <p:nvPr>
            <p:ph type="title"/>
          </p:nvPr>
        </p:nvSpPr>
        <p:spPr>
          <a:xfrm>
            <a:off x="480275" y="439295"/>
            <a:ext cx="8094958" cy="462759"/>
          </a:xfrm>
        </p:spPr>
        <p:txBody>
          <a:body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de-DE" dirty="0"/>
          </a:p>
        </p:txBody>
      </p:sp>
      <p:cxnSp>
        <p:nvCxnSpPr>
          <p:cNvPr id="11" name="Straight Connector 10"/>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7"/>
          </p:nvPr>
        </p:nvSpPr>
        <p:spPr/>
        <p:txBody>
          <a:bodyPr/>
          <a:lstStyle/>
          <a:p>
            <a:fld id="{37FFCD0F-6FD7-423A-A678-0AA8290E11CF}" type="datetimeFigureOut">
              <a:rPr lang="de-DE" smtClean="0"/>
              <a:pPr/>
              <a:t>15.04.2021</a:t>
            </a:fld>
            <a:endParaRPr lang="de-DE" dirty="0"/>
          </a:p>
        </p:txBody>
      </p:sp>
      <p:sp>
        <p:nvSpPr>
          <p:cNvPr id="6" name="Footer Placeholder 5"/>
          <p:cNvSpPr>
            <a:spLocks noGrp="1"/>
          </p:cNvSpPr>
          <p:nvPr>
            <p:ph type="ftr" sz="quarter" idx="18"/>
          </p:nvPr>
        </p:nvSpPr>
        <p:spPr/>
        <p:txBody>
          <a:bodyPr/>
          <a:lstStyle/>
          <a:p>
            <a:endParaRPr lang="de-DE" dirty="0"/>
          </a:p>
        </p:txBody>
      </p:sp>
    </p:spTree>
    <p:extLst>
      <p:ext uri="{BB962C8B-B14F-4D97-AF65-F5344CB8AC3E}">
        <p14:creationId xmlns:p14="http://schemas.microsoft.com/office/powerpoint/2010/main" val="782012608"/>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losing">
    <p:spTree>
      <p:nvGrpSpPr>
        <p:cNvPr id="1" name=""/>
        <p:cNvGrpSpPr/>
        <p:nvPr/>
      </p:nvGrpSpPr>
      <p:grpSpPr>
        <a:xfrm>
          <a:off x="0" y="0"/>
          <a:ext cx="0" cy="0"/>
          <a:chOff x="0" y="0"/>
          <a:chExt cx="0" cy="0"/>
        </a:xfrm>
      </p:grpSpPr>
      <p:sp>
        <p:nvSpPr>
          <p:cNvPr id="12" name="Text Placeholder 11"/>
          <p:cNvSpPr>
            <a:spLocks noGrp="1"/>
          </p:cNvSpPr>
          <p:nvPr>
            <p:ph type="body" sz="quarter" idx="14" hasCustomPrompt="1"/>
          </p:nvPr>
        </p:nvSpPr>
        <p:spPr>
          <a:xfrm>
            <a:off x="484253" y="4144980"/>
            <a:ext cx="5112709" cy="448866"/>
          </a:xfrm>
        </p:spPr>
        <p:txBody>
          <a:bodyPr>
            <a:noAutofit/>
          </a:bodyPr>
          <a:lstStyle>
            <a:lvl1pPr marL="0" indent="0">
              <a:lnSpc>
                <a:spcPts val="1800"/>
              </a:lnSpc>
              <a:spcBef>
                <a:spcPts val="0"/>
              </a:spcBef>
              <a:buNone/>
              <a:defRPr sz="1400">
                <a:solidFill>
                  <a:schemeClr val="tx1"/>
                </a:solidFill>
              </a:defRPr>
            </a:lvl1pPr>
            <a:lvl2pPr marL="0" indent="0">
              <a:buNone/>
              <a:defRPr sz="1000"/>
            </a:lvl2pPr>
            <a:lvl3pPr marL="0" indent="0">
              <a:buNone/>
              <a:defRPr sz="1000"/>
            </a:lvl3pPr>
            <a:lvl4pPr marL="0" indent="0">
              <a:buNone/>
              <a:defRPr sz="1000"/>
            </a:lvl4pPr>
            <a:lvl5pPr marL="0" indent="0">
              <a:buNone/>
              <a:defRPr sz="1000"/>
            </a:lvl5pPr>
          </a:lstStyle>
          <a:p>
            <a:pPr lvl="0"/>
            <a:r>
              <a:rPr lang="en-US" dirty="0"/>
              <a:t>Department</a:t>
            </a:r>
            <a:br>
              <a:rPr lang="en-US" dirty="0"/>
            </a:br>
            <a:r>
              <a:rPr lang="en-US" dirty="0"/>
              <a:t>Date</a:t>
            </a:r>
            <a:endParaRPr lang="de-DE" dirty="0"/>
          </a:p>
        </p:txBody>
      </p:sp>
      <p:sp>
        <p:nvSpPr>
          <p:cNvPr id="6" name="TextBox 5"/>
          <p:cNvSpPr txBox="1"/>
          <p:nvPr userDrawn="1"/>
        </p:nvSpPr>
        <p:spPr>
          <a:xfrm>
            <a:off x="469263" y="2014789"/>
            <a:ext cx="3905250" cy="861774"/>
          </a:xfrm>
          <a:prstGeom prst="rect">
            <a:avLst/>
          </a:prstGeom>
          <a:noFill/>
        </p:spPr>
        <p:txBody>
          <a:bodyPr wrap="square" rtlCol="0">
            <a:spAutoFit/>
          </a:bodyPr>
          <a:lstStyle/>
          <a:p>
            <a:r>
              <a:rPr lang="de-DE" sz="5000" kern="1200" dirty="0">
                <a:solidFill>
                  <a:schemeClr val="tx1"/>
                </a:solidFill>
                <a:latin typeface="+mj-lt"/>
                <a:ea typeface="+mj-ea"/>
                <a:cs typeface="+mj-cs"/>
              </a:rPr>
              <a:t>Thank you</a:t>
            </a:r>
          </a:p>
        </p:txBody>
      </p:sp>
      <p:pic>
        <p:nvPicPr>
          <p:cNvPr id="8" name="Picture 7">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4178" y="1283678"/>
            <a:ext cx="3859822" cy="3859822"/>
          </a:xfrm>
          <a:prstGeom prst="rect">
            <a:avLst/>
          </a:prstGeom>
        </p:spPr>
      </p:pic>
    </p:spTree>
    <p:extLst>
      <p:ext uri="{BB962C8B-B14F-4D97-AF65-F5344CB8AC3E}">
        <p14:creationId xmlns:p14="http://schemas.microsoft.com/office/powerpoint/2010/main" val="3946097589"/>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orient="horz" pos="373" userDrawn="1">
          <p15:clr>
            <a:srgbClr val="FBAE40"/>
          </p15:clr>
        </p15:guide>
        <p15:guide id="6" pos="5397" userDrawn="1">
          <p15:clr>
            <a:srgbClr val="FBAE40"/>
          </p15:clr>
        </p15:guide>
        <p15:guide id="7" orient="horz" pos="2867"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DE547-5623-439D-B269-6B244062C3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E8331D-B35E-46FD-9C79-9923420CC5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67CF96-4926-48C2-A12A-222C6ADC8BC0}"/>
              </a:ext>
            </a:extLst>
          </p:cNvPr>
          <p:cNvSpPr>
            <a:spLocks noGrp="1"/>
          </p:cNvSpPr>
          <p:nvPr>
            <p:ph type="dt" sz="half" idx="10"/>
          </p:nvPr>
        </p:nvSpPr>
        <p:spPr/>
        <p:txBody>
          <a:bodyPr/>
          <a:lstStyle/>
          <a:p>
            <a:fld id="{216D6821-534B-4D0A-B7CD-072CA63F97B7}" type="datetimeFigureOut">
              <a:rPr lang="en-US" smtClean="0"/>
              <a:t>4/15/2021</a:t>
            </a:fld>
            <a:endParaRPr lang="en-US"/>
          </a:p>
        </p:txBody>
      </p:sp>
      <p:sp>
        <p:nvSpPr>
          <p:cNvPr id="5" name="Footer Placeholder 4">
            <a:extLst>
              <a:ext uri="{FF2B5EF4-FFF2-40B4-BE49-F238E27FC236}">
                <a16:creationId xmlns:a16="http://schemas.microsoft.com/office/drawing/2014/main" id="{00E32D34-7289-4A81-803F-1A023BDB29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4CA0CA-D11A-40E4-AA07-E63549365A5C}"/>
              </a:ext>
            </a:extLst>
          </p:cNvPr>
          <p:cNvSpPr>
            <a:spLocks noGrp="1"/>
          </p:cNvSpPr>
          <p:nvPr>
            <p:ph type="sldNum" sz="quarter" idx="12"/>
          </p:nvPr>
        </p:nvSpPr>
        <p:spPr/>
        <p:txBody>
          <a:bodyPr/>
          <a:lstStyle/>
          <a:p>
            <a:fld id="{C668C78D-0ED5-4C56-8F7C-5067D28F9050}" type="slidenum">
              <a:rPr lang="en-US" smtClean="0"/>
              <a:t>‹#›</a:t>
            </a:fld>
            <a:endParaRPr lang="en-US"/>
          </a:p>
        </p:txBody>
      </p:sp>
    </p:spTree>
    <p:extLst>
      <p:ext uri="{BB962C8B-B14F-4D97-AF65-F5344CB8AC3E}">
        <p14:creationId xmlns:p14="http://schemas.microsoft.com/office/powerpoint/2010/main" val="17252388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475963" y="1130815"/>
            <a:ext cx="4096037" cy="3196069"/>
          </a:xfrm>
        </p:spPr>
        <p:txBody>
          <a:bodyPr/>
          <a:lstStyle>
            <a:lvl1pPr marL="0" indent="0">
              <a:lnSpc>
                <a:spcPts val="2600"/>
              </a:lnSpc>
              <a:spcBef>
                <a:spcPts val="0"/>
              </a:spcBef>
              <a:buNone/>
              <a:defRPr sz="1800" b="0"/>
            </a:lvl1pPr>
            <a:lvl2pPr marL="273050" indent="-273050">
              <a:lnSpc>
                <a:spcPts val="2600"/>
              </a:lnSpc>
              <a:spcBef>
                <a:spcPts val="0"/>
              </a:spcBef>
              <a:buFont typeface="+mj-lt"/>
              <a:buAutoNum type="arabicPeriod"/>
              <a:defRPr sz="1800"/>
            </a:lvl2pPr>
            <a:lvl3pPr marL="536575" indent="-171450">
              <a:lnSpc>
                <a:spcPts val="2600"/>
              </a:lnSpc>
              <a:spcBef>
                <a:spcPts val="0"/>
              </a:spcBef>
              <a:defRPr sz="1800"/>
            </a:lvl3pPr>
            <a:lvl4pPr marL="720725" indent="-171450">
              <a:lnSpc>
                <a:spcPts val="2600"/>
              </a:lnSpc>
              <a:spcBef>
                <a:spcPts val="0"/>
              </a:spcBef>
              <a:tabLst/>
              <a:defRPr sz="1800"/>
            </a:lvl4pPr>
            <a:lvl5pPr marL="896938" indent="-171450">
              <a:lnSpc>
                <a:spcPts val="2600"/>
              </a:lnSpc>
              <a:spcBef>
                <a:spcPts val="0"/>
              </a:spcBef>
              <a:defRPr sz="1800"/>
            </a:lvl5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de-DE" dirty="0"/>
          </a:p>
        </p:txBody>
      </p:sp>
      <p:sp>
        <p:nvSpPr>
          <p:cNvPr id="6" name="Chart Placeholder 5"/>
          <p:cNvSpPr>
            <a:spLocks noGrp="1"/>
          </p:cNvSpPr>
          <p:nvPr>
            <p:ph type="chart" sz="quarter" idx="15"/>
          </p:nvPr>
        </p:nvSpPr>
        <p:spPr>
          <a:xfrm>
            <a:off x="4859339" y="1140243"/>
            <a:ext cx="3708400" cy="3194136"/>
          </a:xfrm>
        </p:spPr>
        <p:txBody>
          <a:bodyPr/>
          <a:lstStyle>
            <a:lvl1pPr marL="0" indent="0">
              <a:buNone/>
              <a:defRPr/>
            </a:lvl1pPr>
          </a:lstStyle>
          <a:p>
            <a:r>
              <a:rPr lang="nl-NL"/>
              <a:t>Click icon </a:t>
            </a:r>
            <a:r>
              <a:rPr lang="nl-NL" dirty="0" err="1"/>
              <a:t>to</a:t>
            </a:r>
            <a:r>
              <a:rPr lang="nl-NL" dirty="0"/>
              <a:t> </a:t>
            </a:r>
            <a:r>
              <a:rPr lang="nl-NL" dirty="0" err="1"/>
              <a:t>add</a:t>
            </a:r>
            <a:r>
              <a:rPr lang="nl-NL" dirty="0"/>
              <a:t> </a:t>
            </a:r>
            <a:r>
              <a:rPr lang="nl-NL" dirty="0" err="1"/>
              <a:t>chart</a:t>
            </a:r>
            <a:endParaRPr lang="de-DE" dirty="0"/>
          </a:p>
        </p:txBody>
      </p:sp>
      <p:sp>
        <p:nvSpPr>
          <p:cNvPr id="8" name="Title 1"/>
          <p:cNvSpPr>
            <a:spLocks noGrp="1"/>
          </p:cNvSpPr>
          <p:nvPr>
            <p:ph type="title"/>
          </p:nvPr>
        </p:nvSpPr>
        <p:spPr>
          <a:xfrm>
            <a:off x="480274" y="439041"/>
            <a:ext cx="8087463" cy="462759"/>
          </a:xfrm>
        </p:spPr>
        <p:txBody>
          <a:body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de-DE" dirty="0"/>
          </a:p>
        </p:txBody>
      </p:sp>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6"/>
          </p:nvPr>
        </p:nvSpPr>
        <p:spPr/>
        <p:txBody>
          <a:bodyPr/>
          <a:lstStyle/>
          <a:p>
            <a:fld id="{37FFCD0F-6FD7-423A-A678-0AA8290E11CF}" type="datetimeFigureOut">
              <a:rPr lang="de-DE" smtClean="0"/>
              <a:pPr/>
              <a:t>15.04.2021</a:t>
            </a:fld>
            <a:endParaRPr lang="de-DE" dirty="0"/>
          </a:p>
        </p:txBody>
      </p:sp>
      <p:sp>
        <p:nvSpPr>
          <p:cNvPr id="5" name="Footer Placeholder 4"/>
          <p:cNvSpPr>
            <a:spLocks noGrp="1"/>
          </p:cNvSpPr>
          <p:nvPr>
            <p:ph type="ftr" sz="quarter" idx="17"/>
          </p:nvPr>
        </p:nvSpPr>
        <p:spPr/>
        <p:txBody>
          <a:bodyPr/>
          <a:lstStyle/>
          <a:p>
            <a:endParaRPr lang="de-DE" dirty="0"/>
          </a:p>
        </p:txBody>
      </p:sp>
    </p:spTree>
    <p:extLst>
      <p:ext uri="{BB962C8B-B14F-4D97-AF65-F5344CB8AC3E}">
        <p14:creationId xmlns:p14="http://schemas.microsoft.com/office/powerpoint/2010/main" val="2959373366"/>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172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481355" y="1054826"/>
            <a:ext cx="8086382" cy="3279553"/>
          </a:xfrm>
        </p:spPr>
        <p:txBody>
          <a:bodyPr/>
          <a:lstStyle>
            <a:lvl1pPr marL="0" indent="0">
              <a:buNone/>
              <a:defRPr/>
            </a:lvl1pPr>
          </a:lstStyle>
          <a:p>
            <a:r>
              <a:rPr lang="nl-NL" dirty="0"/>
              <a:t>Click icon </a:t>
            </a:r>
            <a:r>
              <a:rPr lang="nl-NL" dirty="0" err="1"/>
              <a:t>to</a:t>
            </a:r>
            <a:r>
              <a:rPr lang="nl-NL" dirty="0"/>
              <a:t> </a:t>
            </a:r>
            <a:r>
              <a:rPr lang="nl-NL" dirty="0" err="1"/>
              <a:t>add</a:t>
            </a:r>
            <a:r>
              <a:rPr lang="nl-NL" dirty="0"/>
              <a:t> </a:t>
            </a:r>
            <a:r>
              <a:rPr lang="nl-NL" dirty="0" err="1"/>
              <a:t>chart</a:t>
            </a:r>
            <a:endParaRPr lang="de-DE" dirty="0"/>
          </a:p>
        </p:txBody>
      </p:sp>
      <p:sp>
        <p:nvSpPr>
          <p:cNvPr id="2" name="Title 1"/>
          <p:cNvSpPr>
            <a:spLocks noGrp="1"/>
          </p:cNvSpPr>
          <p:nvPr>
            <p:ph type="title"/>
          </p:nvPr>
        </p:nvSpPr>
        <p:spPr>
          <a:xfrm>
            <a:off x="480274" y="439041"/>
            <a:ext cx="8087463" cy="462759"/>
          </a:xfrm>
        </p:spPr>
        <p:txBody>
          <a:body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de-DE" dirty="0"/>
          </a:p>
        </p:txBody>
      </p:sp>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6"/>
          </p:nvPr>
        </p:nvSpPr>
        <p:spPr/>
        <p:txBody>
          <a:bodyPr/>
          <a:lstStyle/>
          <a:p>
            <a:fld id="{37FFCD0F-6FD7-423A-A678-0AA8290E11CF}" type="datetimeFigureOut">
              <a:rPr lang="de-DE" smtClean="0"/>
              <a:pPr/>
              <a:t>15.04.2021</a:t>
            </a:fld>
            <a:endParaRPr lang="de-DE" dirty="0"/>
          </a:p>
        </p:txBody>
      </p:sp>
      <p:sp>
        <p:nvSpPr>
          <p:cNvPr id="7" name="Footer Placeholder 6"/>
          <p:cNvSpPr>
            <a:spLocks noGrp="1"/>
          </p:cNvSpPr>
          <p:nvPr>
            <p:ph type="ftr" sz="quarter" idx="17"/>
          </p:nvPr>
        </p:nvSpPr>
        <p:spPr/>
        <p:txBody>
          <a:bodyPr/>
          <a:lstStyle/>
          <a:p>
            <a:endParaRPr lang="de-DE" dirty="0"/>
          </a:p>
        </p:txBody>
      </p:sp>
    </p:spTree>
    <p:extLst>
      <p:ext uri="{BB962C8B-B14F-4D97-AF65-F5344CB8AC3E}">
        <p14:creationId xmlns:p14="http://schemas.microsoft.com/office/powerpoint/2010/main" val="559240071"/>
      </p:ext>
    </p:extLst>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475963" y="1130815"/>
            <a:ext cx="4096037" cy="3196069"/>
          </a:xfrm>
        </p:spPr>
        <p:txBody>
          <a:bodyPr/>
          <a:lstStyle>
            <a:lvl1pPr marL="0" indent="0">
              <a:lnSpc>
                <a:spcPts val="2600"/>
              </a:lnSpc>
              <a:spcBef>
                <a:spcPts val="0"/>
              </a:spcBef>
              <a:buNone/>
              <a:defRPr sz="1800" b="0"/>
            </a:lvl1pPr>
            <a:lvl2pPr marL="273050" indent="-273050">
              <a:lnSpc>
                <a:spcPts val="2600"/>
              </a:lnSpc>
              <a:spcBef>
                <a:spcPts val="0"/>
              </a:spcBef>
              <a:buFont typeface="+mj-lt"/>
              <a:buAutoNum type="arabicPeriod"/>
              <a:defRPr sz="1800"/>
            </a:lvl2pPr>
            <a:lvl3pPr marL="536575" indent="-171450">
              <a:lnSpc>
                <a:spcPts val="2600"/>
              </a:lnSpc>
              <a:spcBef>
                <a:spcPts val="0"/>
              </a:spcBef>
              <a:defRPr sz="1800"/>
            </a:lvl3pPr>
            <a:lvl4pPr marL="720725" indent="-171450">
              <a:lnSpc>
                <a:spcPts val="2600"/>
              </a:lnSpc>
              <a:spcBef>
                <a:spcPts val="0"/>
              </a:spcBef>
              <a:tabLst/>
              <a:defRPr sz="1800"/>
            </a:lvl4pPr>
            <a:lvl5pPr marL="896938" indent="-171450">
              <a:lnSpc>
                <a:spcPts val="2600"/>
              </a:lnSpc>
              <a:spcBef>
                <a:spcPts val="0"/>
              </a:spcBef>
              <a:defRPr sz="1800"/>
            </a:lvl5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de-DE" dirty="0"/>
          </a:p>
        </p:txBody>
      </p:sp>
      <p:sp>
        <p:nvSpPr>
          <p:cNvPr id="6" name="Chart Placeholder 5"/>
          <p:cNvSpPr>
            <a:spLocks noGrp="1"/>
          </p:cNvSpPr>
          <p:nvPr>
            <p:ph type="chart" sz="quarter" idx="15"/>
          </p:nvPr>
        </p:nvSpPr>
        <p:spPr>
          <a:xfrm>
            <a:off x="4859339" y="1140243"/>
            <a:ext cx="3708400" cy="3194136"/>
          </a:xfrm>
        </p:spPr>
        <p:txBody>
          <a:bodyPr/>
          <a:lstStyle>
            <a:lvl1pPr marL="0" indent="0">
              <a:buNone/>
              <a:defRPr/>
            </a:lvl1pPr>
          </a:lstStyle>
          <a:p>
            <a:r>
              <a:rPr lang="nl-NL"/>
              <a:t>Click icon </a:t>
            </a:r>
            <a:r>
              <a:rPr lang="nl-NL" dirty="0" err="1"/>
              <a:t>to</a:t>
            </a:r>
            <a:r>
              <a:rPr lang="nl-NL" dirty="0"/>
              <a:t> </a:t>
            </a:r>
            <a:r>
              <a:rPr lang="nl-NL" dirty="0" err="1"/>
              <a:t>add</a:t>
            </a:r>
            <a:r>
              <a:rPr lang="nl-NL" dirty="0"/>
              <a:t> </a:t>
            </a:r>
            <a:r>
              <a:rPr lang="nl-NL" dirty="0" err="1"/>
              <a:t>chart</a:t>
            </a:r>
            <a:endParaRPr lang="de-DE" dirty="0"/>
          </a:p>
        </p:txBody>
      </p:sp>
      <p:sp>
        <p:nvSpPr>
          <p:cNvPr id="8" name="Title 1"/>
          <p:cNvSpPr>
            <a:spLocks noGrp="1"/>
          </p:cNvSpPr>
          <p:nvPr>
            <p:ph type="title"/>
          </p:nvPr>
        </p:nvSpPr>
        <p:spPr>
          <a:xfrm>
            <a:off x="480274" y="439041"/>
            <a:ext cx="8087463" cy="462759"/>
          </a:xfrm>
        </p:spPr>
        <p:txBody>
          <a:body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de-DE" dirty="0"/>
          </a:p>
        </p:txBody>
      </p:sp>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6"/>
          </p:nvPr>
        </p:nvSpPr>
        <p:spPr/>
        <p:txBody>
          <a:bodyPr/>
          <a:lstStyle/>
          <a:p>
            <a:fld id="{37FFCD0F-6FD7-423A-A678-0AA8290E11CF}" type="datetimeFigureOut">
              <a:rPr lang="de-DE" smtClean="0"/>
              <a:pPr/>
              <a:t>15.04.2021</a:t>
            </a:fld>
            <a:endParaRPr lang="de-DE" dirty="0"/>
          </a:p>
        </p:txBody>
      </p:sp>
      <p:sp>
        <p:nvSpPr>
          <p:cNvPr id="5" name="Footer Placeholder 4"/>
          <p:cNvSpPr>
            <a:spLocks noGrp="1"/>
          </p:cNvSpPr>
          <p:nvPr>
            <p:ph type="ftr" sz="quarter" idx="17"/>
          </p:nvPr>
        </p:nvSpPr>
        <p:spPr/>
        <p:txBody>
          <a:bodyPr/>
          <a:lstStyle/>
          <a:p>
            <a:endParaRPr lang="de-DE" dirty="0"/>
          </a:p>
        </p:txBody>
      </p:sp>
    </p:spTree>
    <p:extLst>
      <p:ext uri="{BB962C8B-B14F-4D97-AF65-F5344CB8AC3E}">
        <p14:creationId xmlns:p14="http://schemas.microsoft.com/office/powerpoint/2010/main" val="3444431408"/>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172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for dark photo">
    <p:spTree>
      <p:nvGrpSpPr>
        <p:cNvPr id="1" name=""/>
        <p:cNvGrpSpPr/>
        <p:nvPr/>
      </p:nvGrpSpPr>
      <p:grpSpPr>
        <a:xfrm>
          <a:off x="0" y="0"/>
          <a:ext cx="0" cy="0"/>
          <a:chOff x="0" y="0"/>
          <a:chExt cx="0" cy="0"/>
        </a:xfrm>
      </p:grpSpPr>
      <p:sp>
        <p:nvSpPr>
          <p:cNvPr id="14" name="AchtergrondBeeld"/>
          <p:cNvSpPr>
            <a:spLocks noGrp="1"/>
          </p:cNvSpPr>
          <p:nvPr>
            <p:ph type="pic" sz="quarter" idx="15" hasCustomPrompt="1"/>
          </p:nvPr>
        </p:nvSpPr>
        <p:spPr>
          <a:xfrm>
            <a:off x="0" y="0"/>
            <a:ext cx="9144000" cy="5143500"/>
          </a:xfrm>
          <a:solidFill>
            <a:srgbClr val="3E4043">
              <a:alpha val="14902"/>
            </a:srgbClr>
          </a:solidFill>
        </p:spPr>
        <p:txBody>
          <a:bodyPr>
            <a:normAutofit/>
          </a:bodyPr>
          <a:lstStyle>
            <a:lvl1pPr marL="0" indent="0" algn="r">
              <a:buNone/>
              <a:defRPr sz="1600" baseline="0"/>
            </a:lvl1pPr>
          </a:lstStyle>
          <a:p>
            <a:r>
              <a:rPr lang="de-DE" dirty="0"/>
              <a:t>Click on icon to select picture</a:t>
            </a:r>
          </a:p>
        </p:txBody>
      </p:sp>
      <p:sp>
        <p:nvSpPr>
          <p:cNvPr id="2" name="Title 1"/>
          <p:cNvSpPr>
            <a:spLocks noGrp="1"/>
          </p:cNvSpPr>
          <p:nvPr>
            <p:ph type="ctrTitle"/>
          </p:nvPr>
        </p:nvSpPr>
        <p:spPr>
          <a:xfrm>
            <a:off x="471960" y="1797429"/>
            <a:ext cx="4623939" cy="2010596"/>
          </a:xfrm>
        </p:spPr>
        <p:txBody>
          <a:bodyPr anchor="t" anchorCtr="0">
            <a:noAutofit/>
          </a:bodyPr>
          <a:lstStyle>
            <a:lvl1pPr algn="l">
              <a:lnSpc>
                <a:spcPts val="5600"/>
              </a:lnSpc>
              <a:defRPr sz="3800">
                <a:solidFill>
                  <a:schemeClr val="bg1"/>
                </a:solidFill>
              </a:defRPr>
            </a:lvl1p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de-DE" dirty="0"/>
          </a:p>
        </p:txBody>
      </p:sp>
      <p:sp>
        <p:nvSpPr>
          <p:cNvPr id="12" name="Text Placeholder 11"/>
          <p:cNvSpPr>
            <a:spLocks noGrp="1"/>
          </p:cNvSpPr>
          <p:nvPr>
            <p:ph type="body" sz="quarter" idx="14" hasCustomPrompt="1"/>
          </p:nvPr>
        </p:nvSpPr>
        <p:spPr>
          <a:xfrm>
            <a:off x="486371" y="4062915"/>
            <a:ext cx="5112709" cy="488447"/>
          </a:xfrm>
        </p:spPr>
        <p:txBody>
          <a:bodyPr>
            <a:noAutofit/>
          </a:bodyPr>
          <a:lstStyle>
            <a:lvl1pPr marL="0" indent="0">
              <a:lnSpc>
                <a:spcPts val="2200"/>
              </a:lnSpc>
              <a:spcBef>
                <a:spcPts val="0"/>
              </a:spcBef>
              <a:buNone/>
              <a:defRPr sz="1300">
                <a:solidFill>
                  <a:schemeClr val="bg1"/>
                </a:solidFill>
              </a:defRPr>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6" name="TextBox 5"/>
          <p:cNvSpPr txBox="1"/>
          <p:nvPr userDrawn="1"/>
        </p:nvSpPr>
        <p:spPr>
          <a:xfrm>
            <a:off x="-1647825" y="0"/>
            <a:ext cx="1504950" cy="1938992"/>
          </a:xfrm>
          <a:prstGeom prst="rect">
            <a:avLst/>
          </a:prstGeom>
          <a:solidFill>
            <a:srgbClr val="FFFF99"/>
          </a:solidFill>
        </p:spPr>
        <p:txBody>
          <a:bodyPr wrap="square" rtlCol="0">
            <a:spAutoFit/>
          </a:bodyPr>
          <a:lstStyle/>
          <a:p>
            <a:pPr defTabSz="914400"/>
            <a:r>
              <a:rPr lang="en-US" sz="1200" dirty="0">
                <a:solidFill>
                  <a:srgbClr val="333333"/>
                </a:solidFill>
                <a:latin typeface="Arial"/>
                <a:cs typeface="Arial"/>
              </a:rPr>
              <a:t>IMPORTANT!!  </a:t>
            </a:r>
          </a:p>
          <a:p>
            <a:pPr defTabSz="914400"/>
            <a:endParaRPr lang="en-US" sz="1200" dirty="0">
              <a:solidFill>
                <a:srgbClr val="333333"/>
              </a:solidFill>
              <a:latin typeface="Arial"/>
              <a:cs typeface="Arial"/>
            </a:endParaRPr>
          </a:p>
          <a:p>
            <a:pPr defTabSz="914400"/>
            <a:r>
              <a:rPr lang="en-US" sz="1200" dirty="0">
                <a:solidFill>
                  <a:srgbClr val="333333"/>
                </a:solidFill>
                <a:latin typeface="Arial"/>
                <a:cs typeface="Arial"/>
              </a:rPr>
              <a:t>If you insert or change the picture, select it, click right and choose </a:t>
            </a:r>
            <a:r>
              <a:rPr lang="en-US" sz="1200" dirty="0">
                <a:solidFill>
                  <a:schemeClr val="accent2"/>
                </a:solidFill>
                <a:latin typeface="Arial"/>
                <a:cs typeface="Arial"/>
              </a:rPr>
              <a:t>Send to back</a:t>
            </a:r>
            <a:r>
              <a:rPr lang="en-US" sz="1200" dirty="0">
                <a:solidFill>
                  <a:srgbClr val="333333"/>
                </a:solidFill>
                <a:latin typeface="Arial"/>
                <a:cs typeface="Arial"/>
              </a:rPr>
              <a:t> from the right click menu to make the logo and text visible.</a:t>
            </a:r>
          </a:p>
        </p:txBody>
      </p:sp>
      <p:sp>
        <p:nvSpPr>
          <p:cNvPr id="9" name="Text Placeholder 9"/>
          <p:cNvSpPr>
            <a:spLocks noGrp="1"/>
          </p:cNvSpPr>
          <p:nvPr>
            <p:ph type="body" sz="quarter" idx="13"/>
          </p:nvPr>
        </p:nvSpPr>
        <p:spPr>
          <a:xfrm>
            <a:off x="581208" y="598840"/>
            <a:ext cx="788400" cy="864000"/>
          </a:xfrm>
          <a:blipFill dpi="0" rotWithShape="1">
            <a:blip r:embed="rId2" cstate="print">
              <a:extLst>
                <a:ext uri="{28A0092B-C50C-407E-A947-70E740481C1C}">
                  <a14:useLocalDpi xmlns:a14="http://schemas.microsoft.com/office/drawing/2010/main" val="0"/>
                </a:ext>
              </a:extLst>
            </a:blip>
            <a:srcRect/>
            <a:stretch>
              <a:fillRect/>
            </a:stretch>
          </a:blipFill>
        </p:spPr>
        <p:txBody>
          <a:bodyPr>
            <a:normAutofit/>
          </a:bodyPr>
          <a:lstStyle>
            <a:lvl1pPr>
              <a:defRPr sz="100">
                <a:solidFill>
                  <a:schemeClr val="bg1"/>
                </a:solidFill>
              </a:defRPr>
            </a:lvl1pPr>
          </a:lstStyle>
          <a:p>
            <a:pPr lvl="0"/>
            <a:r>
              <a:rPr lang="nl-NL"/>
              <a:t>Click to edit Master text styles</a:t>
            </a:r>
          </a:p>
        </p:txBody>
      </p:sp>
    </p:spTree>
    <p:extLst>
      <p:ext uri="{BB962C8B-B14F-4D97-AF65-F5344CB8AC3E}">
        <p14:creationId xmlns:p14="http://schemas.microsoft.com/office/powerpoint/2010/main" val="899294975"/>
      </p:ext>
    </p:extLst>
  </p:cSld>
  <p:clrMapOvr>
    <a:masterClrMapping/>
  </p:clrMapOvr>
  <p:extLst>
    <p:ext uri="{DCECCB84-F9BA-43D5-87BE-67443E8EF086}">
      <p15:sldGuideLst xmlns:p15="http://schemas.microsoft.com/office/powerpoint/2012/main">
        <p15:guide id="1" orient="horz" pos="373" userDrawn="1">
          <p15:clr>
            <a:srgbClr val="FBAE40"/>
          </p15:clr>
        </p15:guide>
        <p15:guide id="2" orient="horz" pos="2867" userDrawn="1">
          <p15:clr>
            <a:srgbClr val="FBAE40"/>
          </p15:clr>
        </p15:guide>
        <p15:guide id="3" pos="363" userDrawn="1">
          <p15:clr>
            <a:srgbClr val="FBAE40"/>
          </p15:clr>
        </p15:guide>
        <p15:guide id="4" pos="2699" userDrawn="1">
          <p15:clr>
            <a:srgbClr val="FBAE40"/>
          </p15:clr>
        </p15:guide>
        <p15:guide id="5" pos="2880" userDrawn="1">
          <p15:clr>
            <a:srgbClr val="FBAE40"/>
          </p15:clr>
        </p15:guide>
        <p15:guide id="6" pos="3061" userDrawn="1">
          <p15:clr>
            <a:srgbClr val="FBAE40"/>
          </p15:clr>
        </p15:guide>
        <p15:guide id="7" pos="5397"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481355" y="1054826"/>
            <a:ext cx="8086382" cy="3279553"/>
          </a:xfrm>
        </p:spPr>
        <p:txBody>
          <a:bodyPr/>
          <a:lstStyle>
            <a:lvl1pPr marL="0" indent="0">
              <a:buNone/>
              <a:defRPr/>
            </a:lvl1pPr>
          </a:lstStyle>
          <a:p>
            <a:r>
              <a:rPr lang="nl-NL" dirty="0"/>
              <a:t>Click icon </a:t>
            </a:r>
            <a:r>
              <a:rPr lang="nl-NL" dirty="0" err="1"/>
              <a:t>to</a:t>
            </a:r>
            <a:r>
              <a:rPr lang="nl-NL" dirty="0"/>
              <a:t> </a:t>
            </a:r>
            <a:r>
              <a:rPr lang="nl-NL" dirty="0" err="1"/>
              <a:t>add</a:t>
            </a:r>
            <a:r>
              <a:rPr lang="nl-NL" dirty="0"/>
              <a:t> </a:t>
            </a:r>
            <a:r>
              <a:rPr lang="nl-NL" dirty="0" err="1"/>
              <a:t>chart</a:t>
            </a:r>
            <a:endParaRPr lang="de-DE" dirty="0"/>
          </a:p>
        </p:txBody>
      </p:sp>
      <p:sp>
        <p:nvSpPr>
          <p:cNvPr id="2" name="Title 1"/>
          <p:cNvSpPr>
            <a:spLocks noGrp="1"/>
          </p:cNvSpPr>
          <p:nvPr>
            <p:ph type="title"/>
          </p:nvPr>
        </p:nvSpPr>
        <p:spPr>
          <a:xfrm>
            <a:off x="480274" y="439041"/>
            <a:ext cx="8087463" cy="462759"/>
          </a:xfrm>
        </p:spPr>
        <p:txBody>
          <a:body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de-DE" dirty="0"/>
          </a:p>
        </p:txBody>
      </p:sp>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6"/>
          </p:nvPr>
        </p:nvSpPr>
        <p:spPr/>
        <p:txBody>
          <a:bodyPr/>
          <a:lstStyle/>
          <a:p>
            <a:fld id="{37FFCD0F-6FD7-423A-A678-0AA8290E11CF}" type="datetimeFigureOut">
              <a:rPr lang="de-DE" smtClean="0"/>
              <a:pPr/>
              <a:t>15.04.2021</a:t>
            </a:fld>
            <a:endParaRPr lang="de-DE" dirty="0"/>
          </a:p>
        </p:txBody>
      </p:sp>
      <p:sp>
        <p:nvSpPr>
          <p:cNvPr id="7" name="Footer Placeholder 6"/>
          <p:cNvSpPr>
            <a:spLocks noGrp="1"/>
          </p:cNvSpPr>
          <p:nvPr>
            <p:ph type="ftr" sz="quarter" idx="17"/>
          </p:nvPr>
        </p:nvSpPr>
        <p:spPr/>
        <p:txBody>
          <a:bodyPr/>
          <a:lstStyle/>
          <a:p>
            <a:endParaRPr lang="de-DE" dirty="0"/>
          </a:p>
        </p:txBody>
      </p:sp>
    </p:spTree>
    <p:extLst>
      <p:ext uri="{BB962C8B-B14F-4D97-AF65-F5344CB8AC3E}">
        <p14:creationId xmlns:p14="http://schemas.microsoft.com/office/powerpoint/2010/main" val="869322641"/>
      </p:ext>
    </p:extLst>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475963" y="1130815"/>
            <a:ext cx="4096037" cy="3196069"/>
          </a:xfrm>
        </p:spPr>
        <p:txBody>
          <a:bodyPr/>
          <a:lstStyle>
            <a:lvl1pPr marL="0" indent="0">
              <a:lnSpc>
                <a:spcPts val="2600"/>
              </a:lnSpc>
              <a:spcBef>
                <a:spcPts val="0"/>
              </a:spcBef>
              <a:buNone/>
              <a:defRPr sz="1800" b="0"/>
            </a:lvl1pPr>
            <a:lvl2pPr marL="273050" indent="-273050">
              <a:lnSpc>
                <a:spcPts val="2600"/>
              </a:lnSpc>
              <a:spcBef>
                <a:spcPts val="0"/>
              </a:spcBef>
              <a:buFont typeface="+mj-lt"/>
              <a:buAutoNum type="arabicPeriod"/>
              <a:defRPr sz="1800"/>
            </a:lvl2pPr>
            <a:lvl3pPr marL="536575" indent="-171450">
              <a:lnSpc>
                <a:spcPts val="2600"/>
              </a:lnSpc>
              <a:spcBef>
                <a:spcPts val="0"/>
              </a:spcBef>
              <a:defRPr sz="1800"/>
            </a:lvl3pPr>
            <a:lvl4pPr marL="720725" indent="-171450">
              <a:lnSpc>
                <a:spcPts val="2600"/>
              </a:lnSpc>
              <a:spcBef>
                <a:spcPts val="0"/>
              </a:spcBef>
              <a:tabLst/>
              <a:defRPr sz="1800"/>
            </a:lvl4pPr>
            <a:lvl5pPr marL="896938" indent="-171450">
              <a:lnSpc>
                <a:spcPts val="2600"/>
              </a:lnSpc>
              <a:spcBef>
                <a:spcPts val="0"/>
              </a:spcBef>
              <a:defRPr sz="1800"/>
            </a:lvl5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de-DE" dirty="0"/>
          </a:p>
        </p:txBody>
      </p:sp>
      <p:sp>
        <p:nvSpPr>
          <p:cNvPr id="6" name="Chart Placeholder 5"/>
          <p:cNvSpPr>
            <a:spLocks noGrp="1"/>
          </p:cNvSpPr>
          <p:nvPr>
            <p:ph type="chart" sz="quarter" idx="15"/>
          </p:nvPr>
        </p:nvSpPr>
        <p:spPr>
          <a:xfrm>
            <a:off x="4859339" y="1140243"/>
            <a:ext cx="3708400" cy="3194136"/>
          </a:xfrm>
        </p:spPr>
        <p:txBody>
          <a:bodyPr/>
          <a:lstStyle>
            <a:lvl1pPr marL="0" indent="0">
              <a:buNone/>
              <a:defRPr/>
            </a:lvl1pPr>
          </a:lstStyle>
          <a:p>
            <a:r>
              <a:rPr lang="nl-NL"/>
              <a:t>Click icon </a:t>
            </a:r>
            <a:r>
              <a:rPr lang="nl-NL" dirty="0" err="1"/>
              <a:t>to</a:t>
            </a:r>
            <a:r>
              <a:rPr lang="nl-NL" dirty="0"/>
              <a:t> </a:t>
            </a:r>
            <a:r>
              <a:rPr lang="nl-NL" dirty="0" err="1"/>
              <a:t>add</a:t>
            </a:r>
            <a:r>
              <a:rPr lang="nl-NL" dirty="0"/>
              <a:t> </a:t>
            </a:r>
            <a:r>
              <a:rPr lang="nl-NL" dirty="0" err="1"/>
              <a:t>chart</a:t>
            </a:r>
            <a:endParaRPr lang="de-DE" dirty="0"/>
          </a:p>
        </p:txBody>
      </p:sp>
      <p:sp>
        <p:nvSpPr>
          <p:cNvPr id="8" name="Title 1"/>
          <p:cNvSpPr>
            <a:spLocks noGrp="1"/>
          </p:cNvSpPr>
          <p:nvPr>
            <p:ph type="title"/>
          </p:nvPr>
        </p:nvSpPr>
        <p:spPr>
          <a:xfrm>
            <a:off x="480274" y="439041"/>
            <a:ext cx="8087463" cy="462759"/>
          </a:xfrm>
        </p:spPr>
        <p:txBody>
          <a:body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de-DE" dirty="0"/>
          </a:p>
        </p:txBody>
      </p:sp>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6"/>
          </p:nvPr>
        </p:nvSpPr>
        <p:spPr/>
        <p:txBody>
          <a:bodyPr/>
          <a:lstStyle/>
          <a:p>
            <a:fld id="{37FFCD0F-6FD7-423A-A678-0AA8290E11CF}" type="datetimeFigureOut">
              <a:rPr lang="de-DE" smtClean="0"/>
              <a:pPr/>
              <a:t>15.04.2021</a:t>
            </a:fld>
            <a:endParaRPr lang="de-DE" dirty="0"/>
          </a:p>
        </p:txBody>
      </p:sp>
      <p:sp>
        <p:nvSpPr>
          <p:cNvPr id="5" name="Footer Placeholder 4"/>
          <p:cNvSpPr>
            <a:spLocks noGrp="1"/>
          </p:cNvSpPr>
          <p:nvPr>
            <p:ph type="ftr" sz="quarter" idx="17"/>
          </p:nvPr>
        </p:nvSpPr>
        <p:spPr/>
        <p:txBody>
          <a:bodyPr/>
          <a:lstStyle/>
          <a:p>
            <a:endParaRPr lang="de-DE" dirty="0"/>
          </a:p>
        </p:txBody>
      </p:sp>
    </p:spTree>
    <p:extLst>
      <p:ext uri="{BB962C8B-B14F-4D97-AF65-F5344CB8AC3E}">
        <p14:creationId xmlns:p14="http://schemas.microsoft.com/office/powerpoint/2010/main" val="3334127292"/>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172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481355" y="1054826"/>
            <a:ext cx="8086382" cy="3279553"/>
          </a:xfrm>
        </p:spPr>
        <p:txBody>
          <a:bodyPr/>
          <a:lstStyle>
            <a:lvl1pPr marL="0" indent="0">
              <a:buNone/>
              <a:defRPr/>
            </a:lvl1pPr>
          </a:lstStyle>
          <a:p>
            <a:r>
              <a:rPr lang="nl-NL" dirty="0"/>
              <a:t>Click icon </a:t>
            </a:r>
            <a:r>
              <a:rPr lang="nl-NL" dirty="0" err="1"/>
              <a:t>to</a:t>
            </a:r>
            <a:r>
              <a:rPr lang="nl-NL" dirty="0"/>
              <a:t> </a:t>
            </a:r>
            <a:r>
              <a:rPr lang="nl-NL" dirty="0" err="1"/>
              <a:t>add</a:t>
            </a:r>
            <a:r>
              <a:rPr lang="nl-NL" dirty="0"/>
              <a:t> </a:t>
            </a:r>
            <a:r>
              <a:rPr lang="nl-NL" dirty="0" err="1"/>
              <a:t>chart</a:t>
            </a:r>
            <a:endParaRPr lang="de-DE" dirty="0"/>
          </a:p>
        </p:txBody>
      </p:sp>
      <p:sp>
        <p:nvSpPr>
          <p:cNvPr id="2" name="Title 1"/>
          <p:cNvSpPr>
            <a:spLocks noGrp="1"/>
          </p:cNvSpPr>
          <p:nvPr>
            <p:ph type="title"/>
          </p:nvPr>
        </p:nvSpPr>
        <p:spPr>
          <a:xfrm>
            <a:off x="480274" y="439041"/>
            <a:ext cx="8087463" cy="462759"/>
          </a:xfrm>
        </p:spPr>
        <p:txBody>
          <a:body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de-DE" dirty="0"/>
          </a:p>
        </p:txBody>
      </p:sp>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6"/>
          </p:nvPr>
        </p:nvSpPr>
        <p:spPr/>
        <p:txBody>
          <a:bodyPr/>
          <a:lstStyle/>
          <a:p>
            <a:fld id="{37FFCD0F-6FD7-423A-A678-0AA8290E11CF}" type="datetimeFigureOut">
              <a:rPr lang="de-DE" smtClean="0"/>
              <a:pPr/>
              <a:t>15.04.2021</a:t>
            </a:fld>
            <a:endParaRPr lang="de-DE" dirty="0"/>
          </a:p>
        </p:txBody>
      </p:sp>
      <p:sp>
        <p:nvSpPr>
          <p:cNvPr id="7" name="Footer Placeholder 6"/>
          <p:cNvSpPr>
            <a:spLocks noGrp="1"/>
          </p:cNvSpPr>
          <p:nvPr>
            <p:ph type="ftr" sz="quarter" idx="17"/>
          </p:nvPr>
        </p:nvSpPr>
        <p:spPr/>
        <p:txBody>
          <a:bodyPr/>
          <a:lstStyle/>
          <a:p>
            <a:endParaRPr lang="de-DE" dirty="0"/>
          </a:p>
        </p:txBody>
      </p:sp>
    </p:spTree>
    <p:extLst>
      <p:ext uri="{BB962C8B-B14F-4D97-AF65-F5344CB8AC3E}">
        <p14:creationId xmlns:p14="http://schemas.microsoft.com/office/powerpoint/2010/main" val="1053548310"/>
      </p:ext>
    </p:extLst>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475963" y="1130815"/>
            <a:ext cx="4096037" cy="3196069"/>
          </a:xfrm>
        </p:spPr>
        <p:txBody>
          <a:bodyPr/>
          <a:lstStyle>
            <a:lvl1pPr marL="0" indent="0">
              <a:lnSpc>
                <a:spcPts val="2600"/>
              </a:lnSpc>
              <a:spcBef>
                <a:spcPts val="0"/>
              </a:spcBef>
              <a:buNone/>
              <a:defRPr sz="1800" b="0"/>
            </a:lvl1pPr>
            <a:lvl2pPr marL="273050" indent="-273050">
              <a:lnSpc>
                <a:spcPts val="2600"/>
              </a:lnSpc>
              <a:spcBef>
                <a:spcPts val="0"/>
              </a:spcBef>
              <a:buFont typeface="+mj-lt"/>
              <a:buAutoNum type="arabicPeriod"/>
              <a:defRPr sz="1800"/>
            </a:lvl2pPr>
            <a:lvl3pPr marL="536575" indent="-171450">
              <a:lnSpc>
                <a:spcPts val="2600"/>
              </a:lnSpc>
              <a:spcBef>
                <a:spcPts val="0"/>
              </a:spcBef>
              <a:defRPr sz="1800"/>
            </a:lvl3pPr>
            <a:lvl4pPr marL="720725" indent="-171450">
              <a:lnSpc>
                <a:spcPts val="2600"/>
              </a:lnSpc>
              <a:spcBef>
                <a:spcPts val="0"/>
              </a:spcBef>
              <a:tabLst/>
              <a:defRPr sz="1800"/>
            </a:lvl4pPr>
            <a:lvl5pPr marL="896938" indent="-171450">
              <a:lnSpc>
                <a:spcPts val="2600"/>
              </a:lnSpc>
              <a:spcBef>
                <a:spcPts val="0"/>
              </a:spcBef>
              <a:defRPr sz="1800"/>
            </a:lvl5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de-DE" dirty="0"/>
          </a:p>
        </p:txBody>
      </p:sp>
      <p:sp>
        <p:nvSpPr>
          <p:cNvPr id="6" name="Chart Placeholder 5"/>
          <p:cNvSpPr>
            <a:spLocks noGrp="1"/>
          </p:cNvSpPr>
          <p:nvPr>
            <p:ph type="chart" sz="quarter" idx="15"/>
          </p:nvPr>
        </p:nvSpPr>
        <p:spPr>
          <a:xfrm>
            <a:off x="4859339" y="1140243"/>
            <a:ext cx="3708400" cy="3194136"/>
          </a:xfrm>
        </p:spPr>
        <p:txBody>
          <a:bodyPr/>
          <a:lstStyle>
            <a:lvl1pPr marL="0" indent="0">
              <a:buNone/>
              <a:defRPr/>
            </a:lvl1pPr>
          </a:lstStyle>
          <a:p>
            <a:r>
              <a:rPr lang="nl-NL"/>
              <a:t>Click icon </a:t>
            </a:r>
            <a:r>
              <a:rPr lang="nl-NL" dirty="0" err="1"/>
              <a:t>to</a:t>
            </a:r>
            <a:r>
              <a:rPr lang="nl-NL" dirty="0"/>
              <a:t> </a:t>
            </a:r>
            <a:r>
              <a:rPr lang="nl-NL" dirty="0" err="1"/>
              <a:t>add</a:t>
            </a:r>
            <a:r>
              <a:rPr lang="nl-NL" dirty="0"/>
              <a:t> </a:t>
            </a:r>
            <a:r>
              <a:rPr lang="nl-NL" dirty="0" err="1"/>
              <a:t>chart</a:t>
            </a:r>
            <a:endParaRPr lang="de-DE" dirty="0"/>
          </a:p>
        </p:txBody>
      </p:sp>
      <p:sp>
        <p:nvSpPr>
          <p:cNvPr id="8" name="Title 1"/>
          <p:cNvSpPr>
            <a:spLocks noGrp="1"/>
          </p:cNvSpPr>
          <p:nvPr>
            <p:ph type="title"/>
          </p:nvPr>
        </p:nvSpPr>
        <p:spPr>
          <a:xfrm>
            <a:off x="480274" y="439041"/>
            <a:ext cx="8087463" cy="462759"/>
          </a:xfrm>
        </p:spPr>
        <p:txBody>
          <a:body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de-DE" dirty="0"/>
          </a:p>
        </p:txBody>
      </p:sp>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6"/>
          </p:nvPr>
        </p:nvSpPr>
        <p:spPr>
          <a:xfrm>
            <a:off x="1044000" y="4722258"/>
            <a:ext cx="3086100" cy="162814"/>
          </a:xfrm>
          <a:prstGeom prst="rect">
            <a:avLst/>
          </a:prstGeom>
        </p:spPr>
        <p:txBody>
          <a:bodyPr/>
          <a:lstStyle/>
          <a:p>
            <a:fld id="{37FFCD0F-6FD7-423A-A678-0AA8290E11CF}" type="datetimeFigureOut">
              <a:rPr lang="de-DE" smtClean="0"/>
              <a:pPr/>
              <a:t>15.04.2021</a:t>
            </a:fld>
            <a:endParaRPr lang="de-DE" dirty="0"/>
          </a:p>
        </p:txBody>
      </p:sp>
      <p:sp>
        <p:nvSpPr>
          <p:cNvPr id="5" name="Footer Placeholder 4"/>
          <p:cNvSpPr>
            <a:spLocks noGrp="1"/>
          </p:cNvSpPr>
          <p:nvPr>
            <p:ph type="ftr" sz="quarter" idx="17"/>
          </p:nvPr>
        </p:nvSpPr>
        <p:spPr>
          <a:xfrm>
            <a:off x="1044000" y="4531201"/>
            <a:ext cx="3086100" cy="162244"/>
          </a:xfrm>
          <a:prstGeom prst="rect">
            <a:avLst/>
          </a:prstGeom>
        </p:spPr>
        <p:txBody>
          <a:bodyPr/>
          <a:lstStyle/>
          <a:p>
            <a:endParaRPr lang="de-DE" dirty="0"/>
          </a:p>
        </p:txBody>
      </p:sp>
    </p:spTree>
    <p:extLst>
      <p:ext uri="{BB962C8B-B14F-4D97-AF65-F5344CB8AC3E}">
        <p14:creationId xmlns:p14="http://schemas.microsoft.com/office/powerpoint/2010/main" val="1899961766"/>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172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481355" y="1054826"/>
            <a:ext cx="8086382" cy="3279553"/>
          </a:xfrm>
        </p:spPr>
        <p:txBody>
          <a:bodyPr/>
          <a:lstStyle>
            <a:lvl1pPr marL="0" indent="0">
              <a:buNone/>
              <a:defRPr/>
            </a:lvl1pPr>
          </a:lstStyle>
          <a:p>
            <a:r>
              <a:rPr lang="nl-NL" dirty="0"/>
              <a:t>Click icon </a:t>
            </a:r>
            <a:r>
              <a:rPr lang="nl-NL" dirty="0" err="1"/>
              <a:t>to</a:t>
            </a:r>
            <a:r>
              <a:rPr lang="nl-NL" dirty="0"/>
              <a:t> </a:t>
            </a:r>
            <a:r>
              <a:rPr lang="nl-NL" dirty="0" err="1"/>
              <a:t>add</a:t>
            </a:r>
            <a:r>
              <a:rPr lang="nl-NL" dirty="0"/>
              <a:t> </a:t>
            </a:r>
            <a:r>
              <a:rPr lang="nl-NL" dirty="0" err="1"/>
              <a:t>chart</a:t>
            </a:r>
            <a:endParaRPr lang="de-DE" dirty="0"/>
          </a:p>
        </p:txBody>
      </p:sp>
      <p:sp>
        <p:nvSpPr>
          <p:cNvPr id="2" name="Title 1"/>
          <p:cNvSpPr>
            <a:spLocks noGrp="1"/>
          </p:cNvSpPr>
          <p:nvPr>
            <p:ph type="title"/>
          </p:nvPr>
        </p:nvSpPr>
        <p:spPr>
          <a:xfrm>
            <a:off x="480274" y="439041"/>
            <a:ext cx="8087463" cy="462759"/>
          </a:xfrm>
        </p:spPr>
        <p:txBody>
          <a:body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de-DE" dirty="0"/>
          </a:p>
        </p:txBody>
      </p:sp>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6"/>
          </p:nvPr>
        </p:nvSpPr>
        <p:spPr>
          <a:xfrm>
            <a:off x="1044000" y="4722258"/>
            <a:ext cx="3086100" cy="162814"/>
          </a:xfrm>
          <a:prstGeom prst="rect">
            <a:avLst/>
          </a:prstGeom>
        </p:spPr>
        <p:txBody>
          <a:bodyPr/>
          <a:lstStyle/>
          <a:p>
            <a:fld id="{37FFCD0F-6FD7-423A-A678-0AA8290E11CF}" type="datetimeFigureOut">
              <a:rPr lang="de-DE" smtClean="0"/>
              <a:pPr/>
              <a:t>15.04.2021</a:t>
            </a:fld>
            <a:endParaRPr lang="de-DE" dirty="0"/>
          </a:p>
        </p:txBody>
      </p:sp>
      <p:sp>
        <p:nvSpPr>
          <p:cNvPr id="7" name="Footer Placeholder 6"/>
          <p:cNvSpPr>
            <a:spLocks noGrp="1"/>
          </p:cNvSpPr>
          <p:nvPr>
            <p:ph type="ftr" sz="quarter" idx="17"/>
          </p:nvPr>
        </p:nvSpPr>
        <p:spPr>
          <a:xfrm>
            <a:off x="1044000" y="4531201"/>
            <a:ext cx="3086100" cy="162244"/>
          </a:xfrm>
          <a:prstGeom prst="rect">
            <a:avLst/>
          </a:prstGeom>
        </p:spPr>
        <p:txBody>
          <a:bodyPr/>
          <a:lstStyle/>
          <a:p>
            <a:endParaRPr lang="de-DE" dirty="0"/>
          </a:p>
        </p:txBody>
      </p:sp>
    </p:spTree>
    <p:extLst>
      <p:ext uri="{BB962C8B-B14F-4D97-AF65-F5344CB8AC3E}">
        <p14:creationId xmlns:p14="http://schemas.microsoft.com/office/powerpoint/2010/main" val="973864354"/>
      </p:ext>
    </p:extLst>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475963" y="1130815"/>
            <a:ext cx="4096037" cy="3196069"/>
          </a:xfrm>
        </p:spPr>
        <p:txBody>
          <a:bodyPr/>
          <a:lstStyle>
            <a:lvl1pPr marL="0" indent="0">
              <a:lnSpc>
                <a:spcPts val="2600"/>
              </a:lnSpc>
              <a:spcBef>
                <a:spcPts val="0"/>
              </a:spcBef>
              <a:buNone/>
              <a:defRPr sz="1800" b="0"/>
            </a:lvl1pPr>
            <a:lvl2pPr marL="273050" indent="-273050">
              <a:lnSpc>
                <a:spcPts val="2600"/>
              </a:lnSpc>
              <a:spcBef>
                <a:spcPts val="0"/>
              </a:spcBef>
              <a:buFont typeface="+mj-lt"/>
              <a:buAutoNum type="arabicPeriod"/>
              <a:defRPr sz="1800"/>
            </a:lvl2pPr>
            <a:lvl3pPr marL="536575" indent="-171450">
              <a:lnSpc>
                <a:spcPts val="2600"/>
              </a:lnSpc>
              <a:spcBef>
                <a:spcPts val="0"/>
              </a:spcBef>
              <a:defRPr sz="1800"/>
            </a:lvl3pPr>
            <a:lvl4pPr marL="720725" indent="-171450">
              <a:lnSpc>
                <a:spcPts val="2600"/>
              </a:lnSpc>
              <a:spcBef>
                <a:spcPts val="0"/>
              </a:spcBef>
              <a:tabLst/>
              <a:defRPr sz="1800"/>
            </a:lvl4pPr>
            <a:lvl5pPr marL="896938" indent="-171450">
              <a:lnSpc>
                <a:spcPts val="2600"/>
              </a:lnSpc>
              <a:spcBef>
                <a:spcPts val="0"/>
              </a:spcBef>
              <a:defRPr sz="1800"/>
            </a:lvl5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de-DE" dirty="0"/>
          </a:p>
        </p:txBody>
      </p:sp>
      <p:sp>
        <p:nvSpPr>
          <p:cNvPr id="6" name="Chart Placeholder 5"/>
          <p:cNvSpPr>
            <a:spLocks noGrp="1"/>
          </p:cNvSpPr>
          <p:nvPr>
            <p:ph type="chart" sz="quarter" idx="15"/>
          </p:nvPr>
        </p:nvSpPr>
        <p:spPr>
          <a:xfrm>
            <a:off x="4859339" y="1140243"/>
            <a:ext cx="3708400" cy="3194136"/>
          </a:xfrm>
        </p:spPr>
        <p:txBody>
          <a:bodyPr/>
          <a:lstStyle>
            <a:lvl1pPr marL="0" indent="0">
              <a:buNone/>
              <a:defRPr/>
            </a:lvl1pPr>
          </a:lstStyle>
          <a:p>
            <a:r>
              <a:rPr lang="nl-NL"/>
              <a:t>Click icon </a:t>
            </a:r>
            <a:r>
              <a:rPr lang="nl-NL" dirty="0" err="1"/>
              <a:t>to</a:t>
            </a:r>
            <a:r>
              <a:rPr lang="nl-NL" dirty="0"/>
              <a:t> </a:t>
            </a:r>
            <a:r>
              <a:rPr lang="nl-NL" dirty="0" err="1"/>
              <a:t>add</a:t>
            </a:r>
            <a:r>
              <a:rPr lang="nl-NL" dirty="0"/>
              <a:t> </a:t>
            </a:r>
            <a:r>
              <a:rPr lang="nl-NL" dirty="0" err="1"/>
              <a:t>chart</a:t>
            </a:r>
            <a:endParaRPr lang="de-DE" dirty="0"/>
          </a:p>
        </p:txBody>
      </p:sp>
      <p:sp>
        <p:nvSpPr>
          <p:cNvPr id="8" name="Title 1"/>
          <p:cNvSpPr>
            <a:spLocks noGrp="1"/>
          </p:cNvSpPr>
          <p:nvPr>
            <p:ph type="title"/>
          </p:nvPr>
        </p:nvSpPr>
        <p:spPr>
          <a:xfrm>
            <a:off x="480274" y="439041"/>
            <a:ext cx="8087463" cy="462759"/>
          </a:xfrm>
        </p:spPr>
        <p:txBody>
          <a:body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de-DE" dirty="0"/>
          </a:p>
        </p:txBody>
      </p:sp>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6"/>
          </p:nvPr>
        </p:nvSpPr>
        <p:spPr/>
        <p:txBody>
          <a:bodyPr/>
          <a:lstStyle/>
          <a:p>
            <a:fld id="{37FFCD0F-6FD7-423A-A678-0AA8290E11CF}" type="datetimeFigureOut">
              <a:rPr lang="de-DE" smtClean="0"/>
              <a:pPr/>
              <a:t>15.04.2021</a:t>
            </a:fld>
            <a:endParaRPr lang="de-DE" dirty="0"/>
          </a:p>
        </p:txBody>
      </p:sp>
      <p:sp>
        <p:nvSpPr>
          <p:cNvPr id="5" name="Footer Placeholder 4"/>
          <p:cNvSpPr>
            <a:spLocks noGrp="1"/>
          </p:cNvSpPr>
          <p:nvPr>
            <p:ph type="ftr" sz="quarter" idx="17"/>
          </p:nvPr>
        </p:nvSpPr>
        <p:spPr/>
        <p:txBody>
          <a:bodyPr/>
          <a:lstStyle/>
          <a:p>
            <a:endParaRPr lang="de-DE" dirty="0"/>
          </a:p>
        </p:txBody>
      </p:sp>
      <p:sp>
        <p:nvSpPr>
          <p:cNvPr id="7" name="Slide Number Placeholder 6"/>
          <p:cNvSpPr>
            <a:spLocks noGrp="1"/>
          </p:cNvSpPr>
          <p:nvPr>
            <p:ph type="sldNum" sz="quarter" idx="18"/>
          </p:nvPr>
        </p:nvSpPr>
        <p:spPr/>
        <p:txBody>
          <a:bodyPr/>
          <a:lstStyle/>
          <a:p>
            <a:fld id="{B837C794-9836-4BB8-B517-A3E588757FD1}" type="slidenum">
              <a:rPr lang="de-DE" smtClean="0"/>
              <a:t>‹#›</a:t>
            </a:fld>
            <a:endParaRPr lang="de-DE"/>
          </a:p>
        </p:txBody>
      </p:sp>
    </p:spTree>
    <p:extLst>
      <p:ext uri="{BB962C8B-B14F-4D97-AF65-F5344CB8AC3E}">
        <p14:creationId xmlns:p14="http://schemas.microsoft.com/office/powerpoint/2010/main" val="3190171493"/>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172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481355" y="1054826"/>
            <a:ext cx="8086382" cy="3279553"/>
          </a:xfrm>
        </p:spPr>
        <p:txBody>
          <a:bodyPr/>
          <a:lstStyle>
            <a:lvl1pPr marL="0" indent="0">
              <a:buNone/>
              <a:defRPr/>
            </a:lvl1pPr>
          </a:lstStyle>
          <a:p>
            <a:r>
              <a:rPr lang="nl-NL" dirty="0"/>
              <a:t>Click icon </a:t>
            </a:r>
            <a:r>
              <a:rPr lang="nl-NL" dirty="0" err="1"/>
              <a:t>to</a:t>
            </a:r>
            <a:r>
              <a:rPr lang="nl-NL" dirty="0"/>
              <a:t> </a:t>
            </a:r>
            <a:r>
              <a:rPr lang="nl-NL" dirty="0" err="1"/>
              <a:t>add</a:t>
            </a:r>
            <a:r>
              <a:rPr lang="nl-NL" dirty="0"/>
              <a:t> </a:t>
            </a:r>
            <a:r>
              <a:rPr lang="nl-NL" dirty="0" err="1"/>
              <a:t>chart</a:t>
            </a:r>
            <a:endParaRPr lang="de-DE" dirty="0"/>
          </a:p>
        </p:txBody>
      </p:sp>
      <p:sp>
        <p:nvSpPr>
          <p:cNvPr id="2" name="Title 1"/>
          <p:cNvSpPr>
            <a:spLocks noGrp="1"/>
          </p:cNvSpPr>
          <p:nvPr>
            <p:ph type="title"/>
          </p:nvPr>
        </p:nvSpPr>
        <p:spPr>
          <a:xfrm>
            <a:off x="480274" y="439041"/>
            <a:ext cx="8087463" cy="462759"/>
          </a:xfrm>
        </p:spPr>
        <p:txBody>
          <a:body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de-DE" dirty="0"/>
          </a:p>
        </p:txBody>
      </p:sp>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fld id="{37FFCD0F-6FD7-423A-A678-0AA8290E11CF}" type="datetimeFigureOut">
              <a:rPr lang="de-DE" smtClean="0"/>
              <a:pPr/>
              <a:t>15.04.2021</a:t>
            </a:fld>
            <a:endParaRPr lang="de-DE" dirty="0"/>
          </a:p>
        </p:txBody>
      </p:sp>
      <p:sp>
        <p:nvSpPr>
          <p:cNvPr id="4" name="Footer Placeholder 3"/>
          <p:cNvSpPr>
            <a:spLocks noGrp="1"/>
          </p:cNvSpPr>
          <p:nvPr>
            <p:ph type="ftr" sz="quarter" idx="17"/>
          </p:nvPr>
        </p:nvSpPr>
        <p:spPr/>
        <p:txBody>
          <a:bodyPr/>
          <a:lstStyle/>
          <a:p>
            <a:endParaRPr lang="de-DE" dirty="0"/>
          </a:p>
        </p:txBody>
      </p:sp>
      <p:sp>
        <p:nvSpPr>
          <p:cNvPr id="5" name="Slide Number Placeholder 4"/>
          <p:cNvSpPr>
            <a:spLocks noGrp="1"/>
          </p:cNvSpPr>
          <p:nvPr>
            <p:ph type="sldNum" sz="quarter" idx="18"/>
          </p:nvPr>
        </p:nvSpPr>
        <p:spPr/>
        <p:txBody>
          <a:bodyPr/>
          <a:lstStyle/>
          <a:p>
            <a:fld id="{B837C794-9836-4BB8-B517-A3E588757FD1}" type="slidenum">
              <a:rPr lang="de-DE" smtClean="0"/>
              <a:t>‹#›</a:t>
            </a:fld>
            <a:endParaRPr lang="de-DE"/>
          </a:p>
        </p:txBody>
      </p:sp>
    </p:spTree>
    <p:extLst>
      <p:ext uri="{BB962C8B-B14F-4D97-AF65-F5344CB8AC3E}">
        <p14:creationId xmlns:p14="http://schemas.microsoft.com/office/powerpoint/2010/main" val="3509953318"/>
      </p:ext>
    </p:extLst>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2" name="Title 1"/>
          <p:cNvSpPr>
            <a:spLocks noGrp="1"/>
          </p:cNvSpPr>
          <p:nvPr>
            <p:ph type="ctrTitle"/>
          </p:nvPr>
        </p:nvSpPr>
        <p:spPr>
          <a:xfrm>
            <a:off x="467234" y="1803154"/>
            <a:ext cx="5086333" cy="1359146"/>
          </a:xfrm>
        </p:spPr>
        <p:txBody>
          <a:bodyPr anchor="t" anchorCtr="0">
            <a:noAutofit/>
          </a:bodyPr>
          <a:lstStyle>
            <a:lvl1pPr algn="l">
              <a:lnSpc>
                <a:spcPts val="5600"/>
              </a:lnSpc>
              <a:defRPr sz="3800">
                <a:solidFill>
                  <a:schemeClr val="tx1"/>
                </a:solidFill>
              </a:defRPr>
            </a:lvl1pPr>
          </a:lstStyle>
          <a:p>
            <a:r>
              <a:rPr lang="nl-NL" dirty="0"/>
              <a:t>Click to edit Master title style</a:t>
            </a:r>
            <a:endParaRPr lang="de-DE" dirty="0"/>
          </a:p>
        </p:txBody>
      </p:sp>
      <p:sp>
        <p:nvSpPr>
          <p:cNvPr id="12" name="Text Placeholder 11"/>
          <p:cNvSpPr>
            <a:spLocks noGrp="1"/>
          </p:cNvSpPr>
          <p:nvPr>
            <p:ph type="body" sz="quarter" idx="14" hasCustomPrompt="1"/>
          </p:nvPr>
        </p:nvSpPr>
        <p:spPr>
          <a:xfrm>
            <a:off x="478789" y="4065807"/>
            <a:ext cx="5112709" cy="485556"/>
          </a:xfrm>
        </p:spPr>
        <p:txBody>
          <a:bodyPr>
            <a:noAutofit/>
          </a:bodyPr>
          <a:lstStyle>
            <a:lvl1pPr marL="0" indent="0">
              <a:lnSpc>
                <a:spcPts val="2200"/>
              </a:lnSpc>
              <a:spcBef>
                <a:spcPts val="0"/>
              </a:spcBef>
              <a:buNone/>
              <a:defRPr sz="1300">
                <a:solidFill>
                  <a:schemeClr val="tx1"/>
                </a:solidFill>
              </a:defRPr>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7" name="Text Placeholder 6"/>
          <p:cNvSpPr>
            <a:spLocks noGrp="1"/>
          </p:cNvSpPr>
          <p:nvPr>
            <p:ph type="body" sz="quarter" idx="15" hasCustomPrompt="1"/>
          </p:nvPr>
        </p:nvSpPr>
        <p:spPr>
          <a:xfrm>
            <a:off x="479934" y="3438235"/>
            <a:ext cx="5086333" cy="937022"/>
          </a:xfrm>
        </p:spPr>
        <p:txBody>
          <a:bodyPr>
            <a:noAutofit/>
          </a:bodyPr>
          <a:lstStyle>
            <a:lvl1pPr marL="0" indent="0">
              <a:lnSpc>
                <a:spcPts val="3200"/>
              </a:lnSpc>
              <a:buNone/>
              <a:defRPr sz="23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endParaRPr lang="de-DE"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3242" y="590296"/>
            <a:ext cx="793751" cy="864000"/>
          </a:xfrm>
          <a:prstGeom prst="rect">
            <a:avLst/>
          </a:prstGeom>
        </p:spPr>
      </p:pic>
      <p:pic>
        <p:nvPicPr>
          <p:cNvPr id="9" name="Picture 8">
            <a:extLst>
              <a:ext uri="{FF2B5EF4-FFF2-40B4-BE49-F238E27FC236}">
                <a16:creationId xmlns:a16="http://schemas.microsoft.com/office/drawing/2014/main" id="{8ED1E7E9-0B74-D54C-8C9A-067E1D0C0E9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06354" y="2059638"/>
            <a:ext cx="3191434" cy="3191434"/>
          </a:xfrm>
          <a:prstGeom prst="rect">
            <a:avLst/>
          </a:prstGeom>
        </p:spPr>
      </p:pic>
    </p:spTree>
    <p:extLst>
      <p:ext uri="{BB962C8B-B14F-4D97-AF65-F5344CB8AC3E}">
        <p14:creationId xmlns:p14="http://schemas.microsoft.com/office/powerpoint/2010/main" val="2417716279"/>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8800" y="431546"/>
            <a:ext cx="8079968" cy="462759"/>
          </a:xfrm>
        </p:spPr>
        <p:txBody>
          <a:bodyPr/>
          <a:lstStyle>
            <a:lvl1pPr>
              <a:defRPr/>
            </a:lvl1pPr>
          </a:lstStyle>
          <a:p>
            <a:r>
              <a:rPr lang="en-US" dirty="0"/>
              <a:t>Agenda</a:t>
            </a:r>
            <a:endParaRPr lang="de-DE" dirty="0"/>
          </a:p>
        </p:txBody>
      </p:sp>
      <p:sp>
        <p:nvSpPr>
          <p:cNvPr id="9" name="Text Placeholder 8"/>
          <p:cNvSpPr>
            <a:spLocks noGrp="1"/>
          </p:cNvSpPr>
          <p:nvPr>
            <p:ph type="body" sz="quarter" idx="13"/>
          </p:nvPr>
        </p:nvSpPr>
        <p:spPr>
          <a:xfrm>
            <a:off x="487770" y="1152000"/>
            <a:ext cx="8079968" cy="3182379"/>
          </a:xfrm>
        </p:spPr>
        <p:txBody>
          <a:bodyPr/>
          <a:lstStyle>
            <a:lvl1pPr>
              <a:lnSpc>
                <a:spcPts val="2400"/>
              </a:lnSpc>
              <a:spcAft>
                <a:spcPts val="600"/>
              </a:spcAft>
              <a:defRPr sz="1500"/>
            </a:lvl1pPr>
            <a:lvl2pPr>
              <a:lnSpc>
                <a:spcPts val="2400"/>
              </a:lnSpc>
              <a:spcBef>
                <a:spcPts val="0"/>
              </a:spcBef>
              <a:spcAft>
                <a:spcPts val="600"/>
              </a:spcAft>
              <a:defRPr sz="1500"/>
            </a:lvl2pPr>
            <a:lvl3pPr>
              <a:lnSpc>
                <a:spcPts val="2400"/>
              </a:lnSpc>
              <a:spcBef>
                <a:spcPts val="0"/>
              </a:spcBef>
              <a:spcAft>
                <a:spcPts val="600"/>
              </a:spcAft>
              <a:defRPr sz="1500"/>
            </a:lvl3pPr>
            <a:lvl4pPr>
              <a:lnSpc>
                <a:spcPts val="2400"/>
              </a:lnSpc>
              <a:spcBef>
                <a:spcPts val="0"/>
              </a:spcBef>
              <a:spcAft>
                <a:spcPts val="600"/>
              </a:spcAft>
              <a:defRPr sz="1500"/>
            </a:lvl4pPr>
            <a:lvl5pPr>
              <a:lnSpc>
                <a:spcPts val="2400"/>
              </a:lnSpc>
              <a:spcBef>
                <a:spcPts val="0"/>
              </a:spcBef>
              <a:spcAft>
                <a:spcPts val="600"/>
              </a:spcAft>
              <a:defRPr sz="1500"/>
            </a:lvl5pPr>
          </a:lstStyle>
          <a:p>
            <a:pPr lvl="0"/>
            <a:r>
              <a:rPr lang="nl-NL" dirty="0"/>
              <a:t>Click to edit Master text styles</a:t>
            </a:r>
          </a:p>
          <a:p>
            <a:pPr lvl="1"/>
            <a:r>
              <a:rPr lang="nl-NL" dirty="0"/>
              <a:t>Second level</a:t>
            </a:r>
          </a:p>
          <a:p>
            <a:pPr lvl="2"/>
            <a:r>
              <a:rPr lang="nl-NL" dirty="0"/>
              <a:t>Third level</a:t>
            </a:r>
          </a:p>
          <a:p>
            <a:pPr lvl="3"/>
            <a:r>
              <a:rPr lang="nl-NL" dirty="0"/>
              <a:t>Fourth level</a:t>
            </a:r>
          </a:p>
          <a:p>
            <a:pPr lvl="4"/>
            <a:r>
              <a:rPr lang="nl-NL" dirty="0"/>
              <a:t>Fifth level</a:t>
            </a:r>
            <a:endParaRPr lang="de-DE" dirty="0"/>
          </a:p>
        </p:txBody>
      </p:sp>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4"/>
          </p:nvPr>
        </p:nvSpPr>
        <p:spPr/>
        <p:txBody>
          <a:bodyPr/>
          <a:lstStyle/>
          <a:p>
            <a:fld id="{37FFCD0F-6FD7-423A-A678-0AA8290E11CF}" type="datetimeFigureOut">
              <a:rPr lang="de-DE" smtClean="0"/>
              <a:pPr/>
              <a:t>15.04.2021</a:t>
            </a:fld>
            <a:endParaRPr lang="de-DE" dirty="0"/>
          </a:p>
        </p:txBody>
      </p:sp>
      <p:sp>
        <p:nvSpPr>
          <p:cNvPr id="6" name="Footer Placeholder 5"/>
          <p:cNvSpPr>
            <a:spLocks noGrp="1"/>
          </p:cNvSpPr>
          <p:nvPr>
            <p:ph type="ftr" sz="quarter" idx="15"/>
          </p:nvPr>
        </p:nvSpPr>
        <p:spPr/>
        <p:txBody>
          <a:bodyPr/>
          <a:lstStyle/>
          <a:p>
            <a:endParaRPr lang="de-DE" dirty="0"/>
          </a:p>
        </p:txBody>
      </p:sp>
    </p:spTree>
    <p:extLst>
      <p:ext uri="{BB962C8B-B14F-4D97-AF65-F5344CB8AC3E}">
        <p14:creationId xmlns:p14="http://schemas.microsoft.com/office/powerpoint/2010/main" val="1262608357"/>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79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intro/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8800" y="430319"/>
            <a:ext cx="8042496" cy="462759"/>
          </a:xfrm>
        </p:spPr>
        <p:txBody>
          <a:bodyPr/>
          <a:lstStyle>
            <a:lvl1pPr>
              <a:defRPr/>
            </a:lvl1pPr>
          </a:lstStyle>
          <a:p>
            <a:r>
              <a:rPr lang="en-US" dirty="0"/>
              <a:t>Title</a:t>
            </a:r>
            <a:endParaRPr lang="de-DE" dirty="0"/>
          </a:p>
        </p:txBody>
      </p:sp>
      <p:sp>
        <p:nvSpPr>
          <p:cNvPr id="9" name="Text Placeholder 8"/>
          <p:cNvSpPr>
            <a:spLocks noGrp="1"/>
          </p:cNvSpPr>
          <p:nvPr>
            <p:ph type="body" sz="quarter" idx="13"/>
          </p:nvPr>
        </p:nvSpPr>
        <p:spPr>
          <a:xfrm>
            <a:off x="487767" y="1152000"/>
            <a:ext cx="8042496" cy="3264797"/>
          </a:xfrm>
        </p:spPr>
        <p:txBody>
          <a:bodyPr/>
          <a:lstStyle>
            <a:lvl1pPr marL="0" indent="0">
              <a:lnSpc>
                <a:spcPts val="2400"/>
              </a:lnSpc>
              <a:buNone/>
              <a:defRPr sz="1500" b="1"/>
            </a:lvl1pPr>
            <a:lvl2pPr marL="360363" indent="-360363">
              <a:lnSpc>
                <a:spcPts val="2400"/>
              </a:lnSpc>
              <a:buFont typeface="+mj-lt"/>
              <a:buAutoNum type="arabicPeriod"/>
              <a:defRPr sz="1500"/>
            </a:lvl2pPr>
            <a:lvl3pPr marL="536575" indent="-171450">
              <a:lnSpc>
                <a:spcPts val="2400"/>
              </a:lnSpc>
              <a:defRPr sz="1500"/>
            </a:lvl3pPr>
            <a:lvl4pPr marL="720725" indent="-171450">
              <a:lnSpc>
                <a:spcPts val="2400"/>
              </a:lnSpc>
              <a:tabLst/>
              <a:defRPr sz="1500"/>
            </a:lvl4pPr>
            <a:lvl5pPr marL="896938" indent="-171450">
              <a:lnSpc>
                <a:spcPts val="2400"/>
              </a:lnSpc>
              <a:defRPr sz="1500"/>
            </a:lvl5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de-DE" dirty="0"/>
          </a:p>
        </p:txBody>
      </p:sp>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4"/>
          </p:nvPr>
        </p:nvSpPr>
        <p:spPr/>
        <p:txBody>
          <a:bodyPr/>
          <a:lstStyle/>
          <a:p>
            <a:fld id="{37FFCD0F-6FD7-423A-A678-0AA8290E11CF}" type="datetimeFigureOut">
              <a:rPr lang="de-DE" smtClean="0"/>
              <a:pPr/>
              <a:t>15.04.2021</a:t>
            </a:fld>
            <a:endParaRPr lang="de-DE" dirty="0"/>
          </a:p>
        </p:txBody>
      </p:sp>
      <p:sp>
        <p:nvSpPr>
          <p:cNvPr id="8" name="Footer Placeholder 7"/>
          <p:cNvSpPr>
            <a:spLocks noGrp="1"/>
          </p:cNvSpPr>
          <p:nvPr>
            <p:ph type="ftr" sz="quarter" idx="15"/>
          </p:nvPr>
        </p:nvSpPr>
        <p:spPr/>
        <p:txBody>
          <a:bodyPr/>
          <a:lstStyle/>
          <a:p>
            <a:endParaRPr lang="de-DE" dirty="0"/>
          </a:p>
        </p:txBody>
      </p:sp>
    </p:spTree>
    <p:extLst>
      <p:ext uri="{BB962C8B-B14F-4D97-AF65-F5344CB8AC3E}">
        <p14:creationId xmlns:p14="http://schemas.microsoft.com/office/powerpoint/2010/main" val="1904437398"/>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8800" y="430319"/>
            <a:ext cx="8042496" cy="462759"/>
          </a:xfrm>
        </p:spPr>
        <p:txBody>
          <a:bodyPr/>
          <a:lstStyle>
            <a:lvl1pPr>
              <a:defRPr/>
            </a:lvl1pPr>
          </a:lstStyle>
          <a:p>
            <a:r>
              <a:rPr lang="en-US" dirty="0"/>
              <a:t>Title</a:t>
            </a:r>
            <a:endParaRPr lang="de-DE" dirty="0"/>
          </a:p>
        </p:txBody>
      </p:sp>
      <p:sp>
        <p:nvSpPr>
          <p:cNvPr id="9" name="Text Placeholder 8"/>
          <p:cNvSpPr>
            <a:spLocks noGrp="1"/>
          </p:cNvSpPr>
          <p:nvPr>
            <p:ph type="body" sz="quarter" idx="13"/>
          </p:nvPr>
        </p:nvSpPr>
        <p:spPr>
          <a:xfrm>
            <a:off x="487767" y="1152000"/>
            <a:ext cx="8042496" cy="3264797"/>
          </a:xfrm>
        </p:spPr>
        <p:txBody>
          <a:bodyPr/>
          <a:lstStyle>
            <a:lvl1pPr marL="0" indent="0">
              <a:lnSpc>
                <a:spcPts val="2400"/>
              </a:lnSpc>
              <a:buNone/>
              <a:defRPr sz="1500" b="0"/>
            </a:lvl1pPr>
            <a:lvl2pPr marL="360363" indent="-360363">
              <a:lnSpc>
                <a:spcPts val="2400"/>
              </a:lnSpc>
              <a:buFont typeface="+mj-lt"/>
              <a:buAutoNum type="arabicPeriod"/>
              <a:defRPr sz="1500" b="0"/>
            </a:lvl2pPr>
            <a:lvl3pPr marL="536575" indent="-171450">
              <a:lnSpc>
                <a:spcPts val="2400"/>
              </a:lnSpc>
              <a:defRPr sz="1500" b="0"/>
            </a:lvl3pPr>
            <a:lvl4pPr marL="720725" indent="-171450">
              <a:lnSpc>
                <a:spcPts val="2400"/>
              </a:lnSpc>
              <a:tabLst/>
              <a:defRPr sz="1500" b="0"/>
            </a:lvl4pPr>
            <a:lvl5pPr marL="896938" indent="-171450">
              <a:lnSpc>
                <a:spcPts val="2400"/>
              </a:lnSpc>
              <a:defRPr sz="1500" b="0"/>
            </a:lvl5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de-DE" dirty="0"/>
          </a:p>
        </p:txBody>
      </p:sp>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4"/>
          </p:nvPr>
        </p:nvSpPr>
        <p:spPr/>
        <p:txBody>
          <a:bodyPr/>
          <a:lstStyle/>
          <a:p>
            <a:fld id="{37FFCD0F-6FD7-423A-A678-0AA8290E11CF}" type="datetimeFigureOut">
              <a:rPr lang="de-DE" smtClean="0"/>
              <a:pPr/>
              <a:t>15.04.2021</a:t>
            </a:fld>
            <a:endParaRPr lang="de-DE" dirty="0"/>
          </a:p>
        </p:txBody>
      </p:sp>
      <p:sp>
        <p:nvSpPr>
          <p:cNvPr id="6" name="Footer Placeholder 5"/>
          <p:cNvSpPr>
            <a:spLocks noGrp="1"/>
          </p:cNvSpPr>
          <p:nvPr>
            <p:ph type="ftr" sz="quarter" idx="15"/>
          </p:nvPr>
        </p:nvSpPr>
        <p:spPr/>
        <p:txBody>
          <a:bodyPr/>
          <a:lstStyle/>
          <a:p>
            <a:endParaRPr lang="de-DE" dirty="0"/>
          </a:p>
        </p:txBody>
      </p:sp>
    </p:spTree>
    <p:extLst>
      <p:ext uri="{BB962C8B-B14F-4D97-AF65-F5344CB8AC3E}">
        <p14:creationId xmlns:p14="http://schemas.microsoft.com/office/powerpoint/2010/main" val="1245987661"/>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8800" y="430319"/>
            <a:ext cx="8042496" cy="462759"/>
          </a:xfrm>
        </p:spPr>
        <p:txBody>
          <a:bodyPr/>
          <a:lstStyle>
            <a:lvl1pPr>
              <a:defRPr/>
            </a:lvl1pPr>
          </a:lstStyle>
          <a:p>
            <a:r>
              <a:rPr lang="en-US" dirty="0"/>
              <a:t>Title</a:t>
            </a:r>
            <a:endParaRPr lang="de-DE" dirty="0"/>
          </a:p>
        </p:txBody>
      </p:sp>
      <p:sp>
        <p:nvSpPr>
          <p:cNvPr id="9" name="Text Placeholder 8"/>
          <p:cNvSpPr>
            <a:spLocks noGrp="1"/>
          </p:cNvSpPr>
          <p:nvPr>
            <p:ph type="body" sz="quarter" idx="13"/>
          </p:nvPr>
        </p:nvSpPr>
        <p:spPr>
          <a:xfrm>
            <a:off x="487767" y="1152000"/>
            <a:ext cx="3796896" cy="3264797"/>
          </a:xfrm>
        </p:spPr>
        <p:txBody>
          <a:bodyPr/>
          <a:lstStyle>
            <a:lvl1pPr marL="0" indent="0">
              <a:lnSpc>
                <a:spcPts val="2400"/>
              </a:lnSpc>
              <a:buNone/>
              <a:defRPr sz="1300" b="0"/>
            </a:lvl1pPr>
            <a:lvl2pPr marL="287338" indent="-287338">
              <a:lnSpc>
                <a:spcPts val="2400"/>
              </a:lnSpc>
              <a:buFont typeface="Arial" panose="020B0604020202020204" pitchFamily="34" charset="0"/>
              <a:buChar char="•"/>
              <a:defRPr sz="1300" b="0"/>
            </a:lvl2pPr>
            <a:lvl3pPr marL="447675" indent="-174625">
              <a:lnSpc>
                <a:spcPts val="2400"/>
              </a:lnSpc>
              <a:defRPr sz="1300" b="0"/>
            </a:lvl3pPr>
            <a:lvl4pPr marL="623888" indent="-176213">
              <a:lnSpc>
                <a:spcPts val="2400"/>
              </a:lnSpc>
              <a:tabLst/>
              <a:defRPr sz="1300" b="0"/>
            </a:lvl4pPr>
            <a:lvl5pPr marL="809625" indent="-185738">
              <a:lnSpc>
                <a:spcPts val="2400"/>
              </a:lnSpc>
              <a:defRPr sz="1300" b="0"/>
            </a:lvl5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de-DE" dirty="0"/>
          </a:p>
        </p:txBody>
      </p:sp>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8" name="Text Placeholder 8"/>
          <p:cNvSpPr>
            <a:spLocks noGrp="1"/>
          </p:cNvSpPr>
          <p:nvPr>
            <p:ph type="body" sz="quarter" idx="17"/>
          </p:nvPr>
        </p:nvSpPr>
        <p:spPr>
          <a:xfrm>
            <a:off x="4770842" y="1152000"/>
            <a:ext cx="3796896" cy="3264797"/>
          </a:xfrm>
        </p:spPr>
        <p:txBody>
          <a:bodyPr/>
          <a:lstStyle>
            <a:lvl1pPr marL="0" indent="0">
              <a:lnSpc>
                <a:spcPts val="2400"/>
              </a:lnSpc>
              <a:buNone/>
              <a:defRPr sz="1300" b="0"/>
            </a:lvl1pPr>
            <a:lvl2pPr marL="287338" indent="-287338">
              <a:lnSpc>
                <a:spcPts val="2400"/>
              </a:lnSpc>
              <a:buFont typeface="Arial" panose="020B0604020202020204" pitchFamily="34" charset="0"/>
              <a:buChar char="•"/>
              <a:defRPr sz="1300" b="0"/>
            </a:lvl2pPr>
            <a:lvl3pPr marL="447675" indent="-174625">
              <a:lnSpc>
                <a:spcPts val="2400"/>
              </a:lnSpc>
              <a:defRPr sz="1300" b="0"/>
            </a:lvl3pPr>
            <a:lvl4pPr marL="623888" indent="-176213">
              <a:lnSpc>
                <a:spcPts val="2400"/>
              </a:lnSpc>
              <a:tabLst/>
              <a:defRPr sz="1300" b="0"/>
            </a:lvl4pPr>
            <a:lvl5pPr marL="809625" indent="-185738">
              <a:lnSpc>
                <a:spcPts val="2400"/>
              </a:lnSpc>
              <a:defRPr sz="1300" b="0"/>
            </a:lvl5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de-DE" dirty="0"/>
          </a:p>
        </p:txBody>
      </p:sp>
      <p:sp>
        <p:nvSpPr>
          <p:cNvPr id="3" name="Date Placeholder 2"/>
          <p:cNvSpPr>
            <a:spLocks noGrp="1"/>
          </p:cNvSpPr>
          <p:nvPr>
            <p:ph type="dt" sz="half" idx="18"/>
          </p:nvPr>
        </p:nvSpPr>
        <p:spPr/>
        <p:txBody>
          <a:bodyPr/>
          <a:lstStyle/>
          <a:p>
            <a:fld id="{37FFCD0F-6FD7-423A-A678-0AA8290E11CF}" type="datetimeFigureOut">
              <a:rPr lang="de-DE" smtClean="0"/>
              <a:pPr/>
              <a:t>15.04.2021</a:t>
            </a:fld>
            <a:endParaRPr lang="de-DE" dirty="0"/>
          </a:p>
        </p:txBody>
      </p:sp>
      <p:sp>
        <p:nvSpPr>
          <p:cNvPr id="6" name="Footer Placeholder 5"/>
          <p:cNvSpPr>
            <a:spLocks noGrp="1"/>
          </p:cNvSpPr>
          <p:nvPr>
            <p:ph type="ftr" sz="quarter" idx="19"/>
          </p:nvPr>
        </p:nvSpPr>
        <p:spPr/>
        <p:txBody>
          <a:bodyPr/>
          <a:lstStyle/>
          <a:p>
            <a:endParaRPr lang="de-DE" dirty="0"/>
          </a:p>
        </p:txBody>
      </p:sp>
    </p:spTree>
    <p:extLst>
      <p:ext uri="{BB962C8B-B14F-4D97-AF65-F5344CB8AC3E}">
        <p14:creationId xmlns:p14="http://schemas.microsoft.com/office/powerpoint/2010/main" val="2069957296"/>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475964" y="1176644"/>
            <a:ext cx="3808700" cy="3100056"/>
          </a:xfrm>
        </p:spPr>
        <p:txBody>
          <a:bodyPr/>
          <a:lstStyle>
            <a:lvl1pPr marL="0" indent="0">
              <a:lnSpc>
                <a:spcPts val="2200"/>
              </a:lnSpc>
              <a:spcBef>
                <a:spcPts val="0"/>
              </a:spcBef>
              <a:buNone/>
              <a:defRPr sz="1300" b="0"/>
            </a:lvl1pPr>
            <a:lvl2pPr marL="273050" indent="-273050">
              <a:lnSpc>
                <a:spcPts val="2200"/>
              </a:lnSpc>
              <a:spcBef>
                <a:spcPts val="0"/>
              </a:spcBef>
              <a:buFont typeface="+mj-lt"/>
              <a:buAutoNum type="arabicPeriod"/>
              <a:defRPr sz="1300"/>
            </a:lvl2pPr>
            <a:lvl3pPr marL="536575" indent="-171450">
              <a:lnSpc>
                <a:spcPts val="2200"/>
              </a:lnSpc>
              <a:spcBef>
                <a:spcPts val="0"/>
              </a:spcBef>
              <a:defRPr sz="1300"/>
            </a:lvl3pPr>
            <a:lvl4pPr marL="720725" indent="-171450">
              <a:lnSpc>
                <a:spcPts val="2200"/>
              </a:lnSpc>
              <a:spcBef>
                <a:spcPts val="0"/>
              </a:spcBef>
              <a:tabLst/>
              <a:defRPr sz="1300"/>
            </a:lvl4pPr>
            <a:lvl5pPr marL="896938" indent="-171450">
              <a:lnSpc>
                <a:spcPts val="2200"/>
              </a:lnSpc>
              <a:spcBef>
                <a:spcPts val="0"/>
              </a:spcBef>
              <a:defRPr sz="1300"/>
            </a:lvl5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de-DE" dirty="0"/>
          </a:p>
        </p:txBody>
      </p:sp>
      <p:sp>
        <p:nvSpPr>
          <p:cNvPr id="10" name="Picture Placeholder 9"/>
          <p:cNvSpPr>
            <a:spLocks noGrp="1"/>
          </p:cNvSpPr>
          <p:nvPr>
            <p:ph type="pic" sz="quarter" idx="14"/>
          </p:nvPr>
        </p:nvSpPr>
        <p:spPr>
          <a:xfrm>
            <a:off x="4572000" y="0"/>
            <a:ext cx="4572000" cy="5143500"/>
          </a:xfrm>
          <a:solidFill>
            <a:schemeClr val="bg1">
              <a:lumMod val="85000"/>
            </a:schemeClr>
          </a:solidFill>
        </p:spPr>
        <p:txBody>
          <a:bodyPr/>
          <a:lstStyle>
            <a:lvl1pPr marL="0" indent="0">
              <a:buFontTx/>
              <a:buNone/>
              <a:defRPr/>
            </a:lvl1pPr>
          </a:lstStyle>
          <a:p>
            <a:r>
              <a:rPr lang="nl-NL"/>
              <a:t>Drag picture to placeholder or click icon to add</a:t>
            </a:r>
            <a:endParaRPr lang="de-DE" dirty="0"/>
          </a:p>
        </p:txBody>
      </p:sp>
      <p:sp>
        <p:nvSpPr>
          <p:cNvPr id="7" name="Title 6"/>
          <p:cNvSpPr>
            <a:spLocks noGrp="1"/>
          </p:cNvSpPr>
          <p:nvPr>
            <p:ph type="title"/>
          </p:nvPr>
        </p:nvSpPr>
        <p:spPr>
          <a:xfrm>
            <a:off x="478800" y="439212"/>
            <a:ext cx="3808701" cy="462759"/>
          </a:xfrm>
        </p:spPr>
        <p:txBody>
          <a:bodyPr/>
          <a:lstStyle/>
          <a:p>
            <a:r>
              <a:rPr lang="nl-NL" dirty="0"/>
              <a:t>Click </a:t>
            </a:r>
            <a:r>
              <a:rPr lang="nl-NL" dirty="0" err="1"/>
              <a:t>to</a:t>
            </a:r>
            <a:r>
              <a:rPr lang="nl-NL" dirty="0"/>
              <a:t> </a:t>
            </a:r>
            <a:r>
              <a:rPr lang="nl-NL" dirty="0" err="1"/>
              <a:t>edit</a:t>
            </a:r>
            <a:r>
              <a:rPr lang="nl-NL" dirty="0"/>
              <a:t> Master </a:t>
            </a:r>
            <a:r>
              <a:rPr lang="nl-NL" dirty="0" err="1"/>
              <a:t>title</a:t>
            </a:r>
            <a:endParaRPr lang="de-DE" dirty="0"/>
          </a:p>
        </p:txBody>
      </p:sp>
      <p:cxnSp>
        <p:nvCxnSpPr>
          <p:cNvPr id="16" name="Straight Connector 15"/>
          <p:cNvCxnSpPr/>
          <p:nvPr userDrawn="1"/>
        </p:nvCxnSpPr>
        <p:spPr>
          <a:xfrm flipV="1">
            <a:off x="576263" y="4443414"/>
            <a:ext cx="3995737"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5"/>
          </p:nvPr>
        </p:nvSpPr>
        <p:spPr/>
        <p:txBody>
          <a:bodyPr/>
          <a:lstStyle/>
          <a:p>
            <a:fld id="{37FFCD0F-6FD7-423A-A678-0AA8290E11CF}" type="datetimeFigureOut">
              <a:rPr lang="de-DE" smtClean="0"/>
              <a:pPr/>
              <a:t>15.04.2021</a:t>
            </a:fld>
            <a:endParaRPr lang="de-DE" dirty="0"/>
          </a:p>
        </p:txBody>
      </p:sp>
      <p:sp>
        <p:nvSpPr>
          <p:cNvPr id="5" name="Footer Placeholder 4"/>
          <p:cNvSpPr>
            <a:spLocks noGrp="1"/>
          </p:cNvSpPr>
          <p:nvPr>
            <p:ph type="ftr" sz="quarter" idx="16"/>
          </p:nvPr>
        </p:nvSpPr>
        <p:spPr/>
        <p:txBody>
          <a:bodyPr/>
          <a:lstStyle/>
          <a:p>
            <a:endParaRPr lang="de-DE" dirty="0"/>
          </a:p>
        </p:txBody>
      </p:sp>
    </p:spTree>
    <p:extLst>
      <p:ext uri="{BB962C8B-B14F-4D97-AF65-F5344CB8AC3E}">
        <p14:creationId xmlns:p14="http://schemas.microsoft.com/office/powerpoint/2010/main" val="3231835068"/>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Quote version 1">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9144000" cy="5143500"/>
          </a:xfrm>
          <a:solidFill>
            <a:schemeClr val="bg1">
              <a:lumMod val="95000"/>
            </a:schemeClr>
          </a:solidFill>
        </p:spPr>
        <p:txBody>
          <a:bodyPr/>
          <a:lstStyle>
            <a:lvl1pPr marL="0" indent="0">
              <a:buNone/>
              <a:defRPr/>
            </a:lvl1pPr>
          </a:lstStyle>
          <a:p>
            <a:r>
              <a:rPr lang="nl-NL" dirty="0" err="1"/>
              <a:t>Drag</a:t>
            </a:r>
            <a:r>
              <a:rPr lang="nl-NL" dirty="0"/>
              <a:t> picture </a:t>
            </a:r>
            <a:r>
              <a:rPr lang="nl-NL" dirty="0" err="1"/>
              <a:t>to</a:t>
            </a:r>
            <a:r>
              <a:rPr lang="nl-NL" dirty="0"/>
              <a:t> </a:t>
            </a:r>
            <a:r>
              <a:rPr lang="nl-NL" dirty="0" err="1"/>
              <a:t>placeholder</a:t>
            </a:r>
            <a:r>
              <a:rPr lang="nl-NL" dirty="0"/>
              <a:t> or click icon </a:t>
            </a:r>
            <a:r>
              <a:rPr lang="nl-NL" dirty="0" err="1"/>
              <a:t>to</a:t>
            </a:r>
            <a:r>
              <a:rPr lang="nl-NL" dirty="0"/>
              <a:t> </a:t>
            </a:r>
            <a:r>
              <a:rPr lang="nl-NL" dirty="0" err="1"/>
              <a:t>add</a:t>
            </a:r>
            <a:endParaRPr lang="de-DE" dirty="0"/>
          </a:p>
        </p:txBody>
      </p:sp>
      <p:sp>
        <p:nvSpPr>
          <p:cNvPr id="4" name="Title 1">
            <a:extLst>
              <a:ext uri="{FF2B5EF4-FFF2-40B4-BE49-F238E27FC236}">
                <a16:creationId xmlns:a16="http://schemas.microsoft.com/office/drawing/2014/main" id="{143C7E15-6A7F-304C-9E96-52D4906FD97F}"/>
              </a:ext>
            </a:extLst>
          </p:cNvPr>
          <p:cNvSpPr>
            <a:spLocks noGrp="1"/>
          </p:cNvSpPr>
          <p:nvPr>
            <p:ph type="title" hasCustomPrompt="1"/>
          </p:nvPr>
        </p:nvSpPr>
        <p:spPr>
          <a:xfrm>
            <a:off x="576263" y="442237"/>
            <a:ext cx="5991591" cy="3180193"/>
          </a:xfrm>
        </p:spPr>
        <p:txBody>
          <a:bodyPr lIns="0" rIns="0"/>
          <a:lstStyle>
            <a:lvl1pPr marL="177800" indent="-177800">
              <a:defRPr>
                <a:solidFill>
                  <a:schemeClr val="bg1"/>
                </a:solidFill>
              </a:defRPr>
            </a:lvl1pPr>
          </a:lstStyle>
          <a:p>
            <a:r>
              <a:rPr lang="en-US" dirty="0"/>
              <a:t>“Quote”</a:t>
            </a:r>
            <a:endParaRPr lang="de-DE" dirty="0"/>
          </a:p>
        </p:txBody>
      </p:sp>
    </p:spTree>
    <p:extLst>
      <p:ext uri="{BB962C8B-B14F-4D97-AF65-F5344CB8AC3E}">
        <p14:creationId xmlns:p14="http://schemas.microsoft.com/office/powerpoint/2010/main" val="2195032865"/>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8313" y="440861"/>
            <a:ext cx="7928508" cy="462759"/>
          </a:xfrm>
          <a:prstGeom prst="rect">
            <a:avLst/>
          </a:prstGeom>
        </p:spPr>
        <p:txBody>
          <a:bodyPr vert="horz" lIns="91440" tIns="0" rIns="91440" bIns="0" rtlCol="0" anchor="t" anchorCtr="0">
            <a:noAutofit/>
          </a:body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de-DE" dirty="0"/>
          </a:p>
        </p:txBody>
      </p:sp>
      <p:sp>
        <p:nvSpPr>
          <p:cNvPr id="3" name="Text Placeholder 2"/>
          <p:cNvSpPr>
            <a:spLocks noGrp="1"/>
          </p:cNvSpPr>
          <p:nvPr>
            <p:ph type="body" idx="1"/>
          </p:nvPr>
        </p:nvSpPr>
        <p:spPr>
          <a:xfrm>
            <a:off x="468313" y="1076659"/>
            <a:ext cx="7928508" cy="3425729"/>
          </a:xfrm>
          <a:prstGeom prst="rect">
            <a:avLst/>
          </a:prstGeom>
        </p:spPr>
        <p:txBody>
          <a:bodyPr vert="horz" lIns="91440" tIns="0" rIns="91440" bIns="45720" rtlCol="0">
            <a:noAutofit/>
          </a:body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de-DE" dirty="0"/>
          </a:p>
        </p:txBody>
      </p:sp>
      <p:pic>
        <p:nvPicPr>
          <p:cNvPr id="10" name="Picture 9">
            <a:extLst>
              <a:ext uri="{FF2B5EF4-FFF2-40B4-BE49-F238E27FC236}">
                <a16:creationId xmlns:a16="http://schemas.microsoft.com/office/drawing/2014/main" id="{B4928590-4084-6B40-8DED-B4F8C98BED1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576000" y="4552394"/>
            <a:ext cx="401839" cy="444500"/>
          </a:xfrm>
          <a:prstGeom prst="rect">
            <a:avLst/>
          </a:prstGeom>
        </p:spPr>
      </p:pic>
      <p:sp>
        <p:nvSpPr>
          <p:cNvPr id="4" name="Date Placeholder 3"/>
          <p:cNvSpPr>
            <a:spLocks noGrp="1"/>
          </p:cNvSpPr>
          <p:nvPr>
            <p:ph type="dt" sz="half" idx="2"/>
          </p:nvPr>
        </p:nvSpPr>
        <p:spPr>
          <a:xfrm>
            <a:off x="1044000" y="4722258"/>
            <a:ext cx="3086100" cy="162814"/>
          </a:xfrm>
          <a:prstGeom prst="rect">
            <a:avLst/>
          </a:prstGeom>
        </p:spPr>
        <p:txBody>
          <a:bodyPr vert="horz" lIns="0" tIns="0" rIns="0" bIns="0" rtlCol="0" anchor="t" anchorCtr="0"/>
          <a:lstStyle>
            <a:lvl1pPr algn="l">
              <a:defRPr sz="800">
                <a:solidFill>
                  <a:schemeClr val="tx1">
                    <a:tint val="75000"/>
                  </a:schemeClr>
                </a:solidFill>
              </a:defRPr>
            </a:lvl1pPr>
          </a:lstStyle>
          <a:p>
            <a:fld id="{37FFCD0F-6FD7-423A-A678-0AA8290E11CF}" type="datetimeFigureOut">
              <a:rPr lang="de-DE" smtClean="0"/>
              <a:pPr/>
              <a:t>15.04.2021</a:t>
            </a:fld>
            <a:endParaRPr lang="de-DE" dirty="0"/>
          </a:p>
        </p:txBody>
      </p:sp>
      <p:sp>
        <p:nvSpPr>
          <p:cNvPr id="5" name="Footer Placeholder 4"/>
          <p:cNvSpPr>
            <a:spLocks noGrp="1"/>
          </p:cNvSpPr>
          <p:nvPr>
            <p:ph type="ftr" sz="quarter" idx="3"/>
          </p:nvPr>
        </p:nvSpPr>
        <p:spPr>
          <a:xfrm>
            <a:off x="1044000" y="4531201"/>
            <a:ext cx="3086100" cy="162244"/>
          </a:xfrm>
          <a:prstGeom prst="rect">
            <a:avLst/>
          </a:prstGeom>
        </p:spPr>
        <p:txBody>
          <a:bodyPr vert="horz" lIns="0" tIns="0" rIns="0" bIns="0" rtlCol="0" anchor="t" anchorCtr="0"/>
          <a:lstStyle>
            <a:lvl1pPr algn="l">
              <a:defRPr sz="800">
                <a:solidFill>
                  <a:schemeClr val="tx1">
                    <a:tint val="75000"/>
                  </a:schemeClr>
                </a:solidFill>
              </a:defRPr>
            </a:lvl1pPr>
          </a:lstStyle>
          <a:p>
            <a:endParaRPr lang="de-DE" dirty="0"/>
          </a:p>
        </p:txBody>
      </p:sp>
    </p:spTree>
    <p:extLst>
      <p:ext uri="{BB962C8B-B14F-4D97-AF65-F5344CB8AC3E}">
        <p14:creationId xmlns:p14="http://schemas.microsoft.com/office/powerpoint/2010/main" val="112755855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62" r:id="rId5"/>
    <p:sldLayoutId id="2147483695" r:id="rId6"/>
    <p:sldLayoutId id="2147483696"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 id="2147483697" r:id="rId16"/>
  </p:sldLayoutIdLst>
  <p:hf sldNum="0" hdr="0"/>
  <p:txStyles>
    <p:titleStyle>
      <a:lvl1pPr algn="l" defTabSz="685800" rtl="0" eaLnBrk="1" latinLnBrk="0" hangingPunct="1">
        <a:lnSpc>
          <a:spcPts val="4800"/>
        </a:lnSpc>
        <a:spcBef>
          <a:spcPct val="0"/>
        </a:spcBef>
        <a:buNone/>
        <a:defRPr sz="3200" kern="1200">
          <a:solidFill>
            <a:schemeClr val="tx1"/>
          </a:solidFill>
          <a:latin typeface="+mj-lt"/>
          <a:ea typeface="+mj-ea"/>
          <a:cs typeface="+mj-cs"/>
        </a:defRPr>
      </a:lvl1pPr>
    </p:titleStyle>
    <p:bodyStyle>
      <a:lvl1pPr marL="266700" indent="-266700" algn="l" defTabSz="685800" rtl="0" eaLnBrk="1" latinLnBrk="0" hangingPunct="1">
        <a:lnSpc>
          <a:spcPts val="3400"/>
        </a:lnSpc>
        <a:spcBef>
          <a:spcPts val="0"/>
        </a:spcBef>
        <a:buClr>
          <a:srgbClr val="FF6C00"/>
        </a:buClr>
        <a:buFont typeface="Arial" panose="020B0604020202020204" pitchFamily="34" charset="0"/>
        <a:buChar char="•"/>
        <a:tabLst>
          <a:tab pos="266700" algn="l"/>
        </a:tabLst>
        <a:defRPr sz="1800" kern="1200">
          <a:solidFill>
            <a:schemeClr val="tx1"/>
          </a:solidFill>
          <a:latin typeface="+mn-lt"/>
          <a:ea typeface="+mn-ea"/>
          <a:cs typeface="+mn-cs"/>
        </a:defRPr>
      </a:lvl1pPr>
      <a:lvl2pPr marL="514350" indent="-171450" algn="l" defTabSz="685800" rtl="0" eaLnBrk="1" latinLnBrk="0" hangingPunct="1">
        <a:lnSpc>
          <a:spcPts val="3400"/>
        </a:lnSpc>
        <a:spcBef>
          <a:spcPts val="375"/>
        </a:spcBef>
        <a:buClr>
          <a:srgbClr val="FF6C00"/>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ts val="3400"/>
        </a:lnSpc>
        <a:spcBef>
          <a:spcPts val="375"/>
        </a:spcBef>
        <a:buClr>
          <a:srgbClr val="FF6C00"/>
        </a:buClr>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ts val="3400"/>
        </a:lnSpc>
        <a:spcBef>
          <a:spcPts val="375"/>
        </a:spcBef>
        <a:buClr>
          <a:srgbClr val="FF6C00"/>
        </a:buClr>
        <a:buFont typeface="Arial" panose="020B0604020202020204" pitchFamily="34" charset="0"/>
        <a:buChar char="•"/>
        <a:defRPr sz="1800" kern="1200">
          <a:solidFill>
            <a:schemeClr val="tx1"/>
          </a:solidFill>
          <a:latin typeface="+mn-lt"/>
          <a:ea typeface="+mn-ea"/>
          <a:cs typeface="+mn-cs"/>
        </a:defRPr>
      </a:lvl4pPr>
      <a:lvl5pPr marL="1543050" indent="-171450" algn="l" defTabSz="685800" rtl="0" eaLnBrk="1" latinLnBrk="0" hangingPunct="1">
        <a:lnSpc>
          <a:spcPts val="3400"/>
        </a:lnSpc>
        <a:spcBef>
          <a:spcPts val="375"/>
        </a:spcBef>
        <a:buClr>
          <a:srgbClr val="FF6C00"/>
        </a:buClr>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63" userDrawn="1">
          <p15:clr>
            <a:srgbClr val="F26B43"/>
          </p15:clr>
        </p15:guide>
        <p15:guide id="2" pos="2880" userDrawn="1">
          <p15:clr>
            <a:srgbClr val="F26B43"/>
          </p15:clr>
        </p15:guide>
        <p15:guide id="3" pos="2699" userDrawn="1">
          <p15:clr>
            <a:srgbClr val="F26B43"/>
          </p15:clr>
        </p15:guide>
        <p15:guide id="4" pos="3061" userDrawn="1">
          <p15:clr>
            <a:srgbClr val="F26B43"/>
          </p15:clr>
        </p15:guide>
        <p15:guide id="5" pos="5397" userDrawn="1">
          <p15:clr>
            <a:srgbClr val="F26B43"/>
          </p15:clr>
        </p15:guide>
        <p15:guide id="6" orient="horz" pos="373" userDrawn="1">
          <p15:clr>
            <a:srgbClr val="F26B43"/>
          </p15:clr>
        </p15:guide>
        <p15:guide id="7" orient="horz" pos="286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8800" y="440861"/>
            <a:ext cx="7928508" cy="462759"/>
          </a:xfrm>
          <a:prstGeom prst="rect">
            <a:avLst/>
          </a:prstGeom>
        </p:spPr>
        <p:txBody>
          <a:bodyPr vert="horz" lIns="91440" tIns="0" rIns="91440" bIns="0" rtlCol="0" anchor="t" anchorCtr="0">
            <a:noAutofit/>
          </a:body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de-DE" dirty="0"/>
          </a:p>
        </p:txBody>
      </p:sp>
      <p:sp>
        <p:nvSpPr>
          <p:cNvPr id="3" name="Text Placeholder 2"/>
          <p:cNvSpPr>
            <a:spLocks noGrp="1"/>
          </p:cNvSpPr>
          <p:nvPr>
            <p:ph type="body" idx="1"/>
          </p:nvPr>
        </p:nvSpPr>
        <p:spPr>
          <a:xfrm>
            <a:off x="468313" y="1076658"/>
            <a:ext cx="7928508" cy="3635375"/>
          </a:xfrm>
          <a:prstGeom prst="rect">
            <a:avLst/>
          </a:prstGeom>
        </p:spPr>
        <p:txBody>
          <a:bodyPr vert="horz" lIns="91440" tIns="0" rIns="91440" bIns="45720" rtlCol="0">
            <a:noAutofit/>
          </a:body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de-DE" dirty="0"/>
          </a:p>
        </p:txBody>
      </p:sp>
      <p:pic>
        <p:nvPicPr>
          <p:cNvPr id="10" name="Picture 9">
            <a:extLst>
              <a:ext uri="{FF2B5EF4-FFF2-40B4-BE49-F238E27FC236}">
                <a16:creationId xmlns:a16="http://schemas.microsoft.com/office/drawing/2014/main" id="{B4928590-4084-6B40-8DED-B4F8C98BED1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6000" y="4557156"/>
            <a:ext cx="401839" cy="444500"/>
          </a:xfrm>
          <a:prstGeom prst="rect">
            <a:avLst/>
          </a:prstGeom>
        </p:spPr>
      </p:pic>
      <p:sp>
        <p:nvSpPr>
          <p:cNvPr id="7" name="Date Placeholder 3"/>
          <p:cNvSpPr>
            <a:spLocks noGrp="1"/>
          </p:cNvSpPr>
          <p:nvPr>
            <p:ph type="dt" sz="half" idx="2"/>
          </p:nvPr>
        </p:nvSpPr>
        <p:spPr>
          <a:xfrm>
            <a:off x="1044000" y="4722258"/>
            <a:ext cx="3086100" cy="162814"/>
          </a:xfrm>
          <a:prstGeom prst="rect">
            <a:avLst/>
          </a:prstGeom>
        </p:spPr>
        <p:txBody>
          <a:bodyPr vert="horz" lIns="0" tIns="0" rIns="0" bIns="0" rtlCol="0" anchor="t" anchorCtr="0"/>
          <a:lstStyle>
            <a:lvl1pPr algn="l">
              <a:defRPr sz="800">
                <a:solidFill>
                  <a:schemeClr val="tx1">
                    <a:tint val="75000"/>
                  </a:schemeClr>
                </a:solidFill>
              </a:defRPr>
            </a:lvl1pPr>
          </a:lstStyle>
          <a:p>
            <a:fld id="{37FFCD0F-6FD7-423A-A678-0AA8290E11CF}" type="datetimeFigureOut">
              <a:rPr lang="de-DE" smtClean="0"/>
              <a:pPr/>
              <a:t>15.04.2021</a:t>
            </a:fld>
            <a:endParaRPr lang="de-DE" dirty="0"/>
          </a:p>
        </p:txBody>
      </p:sp>
      <p:sp>
        <p:nvSpPr>
          <p:cNvPr id="11" name="Footer Placeholder 4"/>
          <p:cNvSpPr>
            <a:spLocks noGrp="1"/>
          </p:cNvSpPr>
          <p:nvPr>
            <p:ph type="ftr" sz="quarter" idx="3"/>
          </p:nvPr>
        </p:nvSpPr>
        <p:spPr>
          <a:xfrm>
            <a:off x="1044000" y="4531201"/>
            <a:ext cx="3086100" cy="162244"/>
          </a:xfrm>
          <a:prstGeom prst="rect">
            <a:avLst/>
          </a:prstGeom>
        </p:spPr>
        <p:txBody>
          <a:bodyPr vert="horz" lIns="0" tIns="0" rIns="0" bIns="0" rtlCol="0" anchor="t" anchorCtr="0"/>
          <a:lstStyle>
            <a:lvl1pPr algn="l">
              <a:defRPr sz="800">
                <a:solidFill>
                  <a:schemeClr val="tx1">
                    <a:tint val="75000"/>
                  </a:schemeClr>
                </a:solidFill>
              </a:defRPr>
            </a:lvl1pPr>
          </a:lstStyle>
          <a:p>
            <a:endParaRPr lang="de-DE" dirty="0"/>
          </a:p>
        </p:txBody>
      </p:sp>
    </p:spTree>
    <p:extLst>
      <p:ext uri="{BB962C8B-B14F-4D97-AF65-F5344CB8AC3E}">
        <p14:creationId xmlns:p14="http://schemas.microsoft.com/office/powerpoint/2010/main" val="2771815502"/>
      </p:ext>
    </p:extLst>
  </p:cSld>
  <p:clrMap bg1="lt1" tx1="dk1" bg2="lt2" tx2="dk2" accent1="accent1" accent2="accent2" accent3="accent3" accent4="accent4" accent5="accent5" accent6="accent6" hlink="hlink" folHlink="folHlink"/>
  <p:sldLayoutIdLst>
    <p:sldLayoutId id="2147483681" r:id="rId1"/>
    <p:sldLayoutId id="2147483682" r:id="rId2"/>
  </p:sldLayoutIdLst>
  <p:hf sldNum="0" hdr="0"/>
  <p:txStyles>
    <p:titleStyle>
      <a:lvl1pPr algn="l" defTabSz="685800" rtl="0" eaLnBrk="1" latinLnBrk="0" hangingPunct="1">
        <a:lnSpc>
          <a:spcPts val="4800"/>
        </a:lnSpc>
        <a:spcBef>
          <a:spcPct val="0"/>
        </a:spcBef>
        <a:buNone/>
        <a:defRPr sz="3200" kern="1200">
          <a:solidFill>
            <a:schemeClr val="tx1"/>
          </a:solidFill>
          <a:latin typeface="+mj-lt"/>
          <a:ea typeface="+mj-ea"/>
          <a:cs typeface="+mj-cs"/>
        </a:defRPr>
      </a:lvl1pPr>
    </p:titleStyle>
    <p:bodyStyle>
      <a:lvl1pPr marL="266700" indent="-266700" algn="l" defTabSz="685800" rtl="0" eaLnBrk="1" latinLnBrk="0" hangingPunct="1">
        <a:lnSpc>
          <a:spcPts val="3400"/>
        </a:lnSpc>
        <a:spcBef>
          <a:spcPts val="0"/>
        </a:spcBef>
        <a:buClr>
          <a:srgbClr val="FF6C00"/>
        </a:buClr>
        <a:buFont typeface="Arial" panose="020B0604020202020204" pitchFamily="34" charset="0"/>
        <a:buChar char="•"/>
        <a:tabLst>
          <a:tab pos="266700" algn="l"/>
        </a:tabLst>
        <a:defRPr sz="1800" kern="1200">
          <a:solidFill>
            <a:schemeClr val="tx1"/>
          </a:solidFill>
          <a:latin typeface="+mn-lt"/>
          <a:ea typeface="+mn-ea"/>
          <a:cs typeface="+mn-cs"/>
        </a:defRPr>
      </a:lvl1pPr>
      <a:lvl2pPr marL="514350" indent="-171450" algn="l" defTabSz="685800" rtl="0" eaLnBrk="1" latinLnBrk="0" hangingPunct="1">
        <a:lnSpc>
          <a:spcPts val="3400"/>
        </a:lnSpc>
        <a:spcBef>
          <a:spcPts val="375"/>
        </a:spcBef>
        <a:buClr>
          <a:srgbClr val="FF6C00"/>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ts val="3400"/>
        </a:lnSpc>
        <a:spcBef>
          <a:spcPts val="375"/>
        </a:spcBef>
        <a:buClr>
          <a:srgbClr val="FF6C00"/>
        </a:buClr>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ts val="3400"/>
        </a:lnSpc>
        <a:spcBef>
          <a:spcPts val="375"/>
        </a:spcBef>
        <a:buClr>
          <a:srgbClr val="FF6C00"/>
        </a:buClr>
        <a:buFont typeface="Arial" panose="020B0604020202020204" pitchFamily="34" charset="0"/>
        <a:buChar char="•"/>
        <a:defRPr sz="1800" kern="1200">
          <a:solidFill>
            <a:schemeClr val="tx1"/>
          </a:solidFill>
          <a:latin typeface="+mn-lt"/>
          <a:ea typeface="+mn-ea"/>
          <a:cs typeface="+mn-cs"/>
        </a:defRPr>
      </a:lvl4pPr>
      <a:lvl5pPr marL="1543050" indent="-171450" algn="l" defTabSz="685800" rtl="0" eaLnBrk="1" latinLnBrk="0" hangingPunct="1">
        <a:lnSpc>
          <a:spcPts val="3400"/>
        </a:lnSpc>
        <a:spcBef>
          <a:spcPts val="375"/>
        </a:spcBef>
        <a:buClr>
          <a:srgbClr val="FF6C00"/>
        </a:buClr>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63">
          <p15:clr>
            <a:srgbClr val="F26B43"/>
          </p15:clr>
        </p15:guide>
        <p15:guide id="2" pos="2880">
          <p15:clr>
            <a:srgbClr val="F26B43"/>
          </p15:clr>
        </p15:guide>
        <p15:guide id="3" pos="2699">
          <p15:clr>
            <a:srgbClr val="F26B43"/>
          </p15:clr>
        </p15:guide>
        <p15:guide id="4" pos="3061">
          <p15:clr>
            <a:srgbClr val="F26B43"/>
          </p15:clr>
        </p15:guide>
        <p15:guide id="5" pos="5397">
          <p15:clr>
            <a:srgbClr val="F26B43"/>
          </p15:clr>
        </p15:guide>
        <p15:guide id="6" orient="horz" pos="373">
          <p15:clr>
            <a:srgbClr val="F26B43"/>
          </p15:clr>
        </p15:guide>
        <p15:guide id="7" orient="horz" pos="286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8800" y="440861"/>
            <a:ext cx="7928508" cy="462759"/>
          </a:xfrm>
          <a:prstGeom prst="rect">
            <a:avLst/>
          </a:prstGeom>
        </p:spPr>
        <p:txBody>
          <a:bodyPr vert="horz" lIns="91440" tIns="0" rIns="91440" bIns="0" rtlCol="0" anchor="t" anchorCtr="0">
            <a:noAutofit/>
          </a:body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de-DE" dirty="0"/>
          </a:p>
        </p:txBody>
      </p:sp>
      <p:sp>
        <p:nvSpPr>
          <p:cNvPr id="3" name="Text Placeholder 2"/>
          <p:cNvSpPr>
            <a:spLocks noGrp="1"/>
          </p:cNvSpPr>
          <p:nvPr>
            <p:ph type="body" idx="1"/>
          </p:nvPr>
        </p:nvSpPr>
        <p:spPr>
          <a:xfrm>
            <a:off x="468313" y="1076658"/>
            <a:ext cx="7928508" cy="3635375"/>
          </a:xfrm>
          <a:prstGeom prst="rect">
            <a:avLst/>
          </a:prstGeom>
        </p:spPr>
        <p:txBody>
          <a:bodyPr vert="horz" lIns="91440" tIns="0" rIns="91440" bIns="45720" rtlCol="0">
            <a:noAutofit/>
          </a:body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de-DE" dirty="0"/>
          </a:p>
        </p:txBody>
      </p:sp>
      <p:pic>
        <p:nvPicPr>
          <p:cNvPr id="10" name="Picture 9">
            <a:extLst>
              <a:ext uri="{FF2B5EF4-FFF2-40B4-BE49-F238E27FC236}">
                <a16:creationId xmlns:a16="http://schemas.microsoft.com/office/drawing/2014/main" id="{B4928590-4084-6B40-8DED-B4F8C98BED1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6000" y="4557156"/>
            <a:ext cx="401839" cy="444500"/>
          </a:xfrm>
          <a:prstGeom prst="rect">
            <a:avLst/>
          </a:prstGeom>
        </p:spPr>
      </p:pic>
      <p:sp>
        <p:nvSpPr>
          <p:cNvPr id="7" name="Date Placeholder 3"/>
          <p:cNvSpPr>
            <a:spLocks noGrp="1"/>
          </p:cNvSpPr>
          <p:nvPr>
            <p:ph type="dt" sz="half" idx="2"/>
          </p:nvPr>
        </p:nvSpPr>
        <p:spPr>
          <a:xfrm>
            <a:off x="1044000" y="4722258"/>
            <a:ext cx="3086100" cy="162814"/>
          </a:xfrm>
          <a:prstGeom prst="rect">
            <a:avLst/>
          </a:prstGeom>
        </p:spPr>
        <p:txBody>
          <a:bodyPr vert="horz" lIns="0" tIns="0" rIns="0" bIns="0" rtlCol="0" anchor="t" anchorCtr="0"/>
          <a:lstStyle>
            <a:lvl1pPr algn="l">
              <a:defRPr sz="800">
                <a:solidFill>
                  <a:schemeClr val="tx1">
                    <a:tint val="75000"/>
                  </a:schemeClr>
                </a:solidFill>
              </a:defRPr>
            </a:lvl1pPr>
          </a:lstStyle>
          <a:p>
            <a:fld id="{37FFCD0F-6FD7-423A-A678-0AA8290E11CF}" type="datetimeFigureOut">
              <a:rPr lang="de-DE" smtClean="0"/>
              <a:pPr/>
              <a:t>15.04.2021</a:t>
            </a:fld>
            <a:endParaRPr lang="de-DE" dirty="0"/>
          </a:p>
        </p:txBody>
      </p:sp>
      <p:sp>
        <p:nvSpPr>
          <p:cNvPr id="11" name="Footer Placeholder 4"/>
          <p:cNvSpPr>
            <a:spLocks noGrp="1"/>
          </p:cNvSpPr>
          <p:nvPr>
            <p:ph type="ftr" sz="quarter" idx="3"/>
          </p:nvPr>
        </p:nvSpPr>
        <p:spPr>
          <a:xfrm>
            <a:off x="1044000" y="4531201"/>
            <a:ext cx="3086100" cy="162244"/>
          </a:xfrm>
          <a:prstGeom prst="rect">
            <a:avLst/>
          </a:prstGeom>
        </p:spPr>
        <p:txBody>
          <a:bodyPr vert="horz" lIns="0" tIns="0" rIns="0" bIns="0" rtlCol="0" anchor="t" anchorCtr="0"/>
          <a:lstStyle>
            <a:lvl1pPr algn="l">
              <a:defRPr sz="800">
                <a:solidFill>
                  <a:schemeClr val="tx1">
                    <a:tint val="75000"/>
                  </a:schemeClr>
                </a:solidFill>
              </a:defRPr>
            </a:lvl1pPr>
          </a:lstStyle>
          <a:p>
            <a:endParaRPr lang="de-DE" dirty="0"/>
          </a:p>
        </p:txBody>
      </p:sp>
    </p:spTree>
    <p:extLst>
      <p:ext uri="{BB962C8B-B14F-4D97-AF65-F5344CB8AC3E}">
        <p14:creationId xmlns:p14="http://schemas.microsoft.com/office/powerpoint/2010/main" val="2408621227"/>
      </p:ext>
    </p:extLst>
  </p:cSld>
  <p:clrMap bg1="lt1" tx1="dk1" bg2="lt2" tx2="dk2" accent1="accent1" accent2="accent2" accent3="accent3" accent4="accent4" accent5="accent5" accent6="accent6" hlink="hlink" folHlink="folHlink"/>
  <p:sldLayoutIdLst>
    <p:sldLayoutId id="2147483684" r:id="rId1"/>
    <p:sldLayoutId id="2147483685" r:id="rId2"/>
  </p:sldLayoutIdLst>
  <p:hf sldNum="0" hdr="0"/>
  <p:txStyles>
    <p:titleStyle>
      <a:lvl1pPr algn="l" defTabSz="685800" rtl="0" eaLnBrk="1" latinLnBrk="0" hangingPunct="1">
        <a:lnSpc>
          <a:spcPts val="4800"/>
        </a:lnSpc>
        <a:spcBef>
          <a:spcPct val="0"/>
        </a:spcBef>
        <a:buNone/>
        <a:defRPr sz="3200" kern="1200">
          <a:solidFill>
            <a:schemeClr val="tx1"/>
          </a:solidFill>
          <a:latin typeface="+mj-lt"/>
          <a:ea typeface="+mj-ea"/>
          <a:cs typeface="+mj-cs"/>
        </a:defRPr>
      </a:lvl1pPr>
    </p:titleStyle>
    <p:bodyStyle>
      <a:lvl1pPr marL="266700" indent="-266700" algn="l" defTabSz="685800" rtl="0" eaLnBrk="1" latinLnBrk="0" hangingPunct="1">
        <a:lnSpc>
          <a:spcPts val="3400"/>
        </a:lnSpc>
        <a:spcBef>
          <a:spcPts val="0"/>
        </a:spcBef>
        <a:buClr>
          <a:srgbClr val="FF6C00"/>
        </a:buClr>
        <a:buFont typeface="Arial" panose="020B0604020202020204" pitchFamily="34" charset="0"/>
        <a:buChar char="•"/>
        <a:tabLst>
          <a:tab pos="266700" algn="l"/>
        </a:tabLst>
        <a:defRPr sz="1800" kern="1200">
          <a:solidFill>
            <a:schemeClr val="tx1"/>
          </a:solidFill>
          <a:latin typeface="+mn-lt"/>
          <a:ea typeface="+mn-ea"/>
          <a:cs typeface="+mn-cs"/>
        </a:defRPr>
      </a:lvl1pPr>
      <a:lvl2pPr marL="514350" indent="-171450" algn="l" defTabSz="685800" rtl="0" eaLnBrk="1" latinLnBrk="0" hangingPunct="1">
        <a:lnSpc>
          <a:spcPts val="3400"/>
        </a:lnSpc>
        <a:spcBef>
          <a:spcPts val="375"/>
        </a:spcBef>
        <a:buClr>
          <a:srgbClr val="FF6C00"/>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ts val="3400"/>
        </a:lnSpc>
        <a:spcBef>
          <a:spcPts val="375"/>
        </a:spcBef>
        <a:buClr>
          <a:srgbClr val="FF6C00"/>
        </a:buClr>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ts val="3400"/>
        </a:lnSpc>
        <a:spcBef>
          <a:spcPts val="375"/>
        </a:spcBef>
        <a:buClr>
          <a:srgbClr val="FF6C00"/>
        </a:buClr>
        <a:buFont typeface="Arial" panose="020B0604020202020204" pitchFamily="34" charset="0"/>
        <a:buChar char="•"/>
        <a:defRPr sz="1800" kern="1200">
          <a:solidFill>
            <a:schemeClr val="tx1"/>
          </a:solidFill>
          <a:latin typeface="+mn-lt"/>
          <a:ea typeface="+mn-ea"/>
          <a:cs typeface="+mn-cs"/>
        </a:defRPr>
      </a:lvl4pPr>
      <a:lvl5pPr marL="1543050" indent="-171450" algn="l" defTabSz="685800" rtl="0" eaLnBrk="1" latinLnBrk="0" hangingPunct="1">
        <a:lnSpc>
          <a:spcPts val="3400"/>
        </a:lnSpc>
        <a:spcBef>
          <a:spcPts val="375"/>
        </a:spcBef>
        <a:buClr>
          <a:srgbClr val="FF6C00"/>
        </a:buClr>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63">
          <p15:clr>
            <a:srgbClr val="F26B43"/>
          </p15:clr>
        </p15:guide>
        <p15:guide id="2" pos="2880">
          <p15:clr>
            <a:srgbClr val="F26B43"/>
          </p15:clr>
        </p15:guide>
        <p15:guide id="3" pos="2699">
          <p15:clr>
            <a:srgbClr val="F26B43"/>
          </p15:clr>
        </p15:guide>
        <p15:guide id="4" pos="3061">
          <p15:clr>
            <a:srgbClr val="F26B43"/>
          </p15:clr>
        </p15:guide>
        <p15:guide id="5" pos="5397">
          <p15:clr>
            <a:srgbClr val="F26B43"/>
          </p15:clr>
        </p15:guide>
        <p15:guide id="6" orient="horz" pos="373">
          <p15:clr>
            <a:srgbClr val="F26B43"/>
          </p15:clr>
        </p15:guide>
        <p15:guide id="7" orient="horz" pos="286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8800" y="440861"/>
            <a:ext cx="7928508" cy="462759"/>
          </a:xfrm>
          <a:prstGeom prst="rect">
            <a:avLst/>
          </a:prstGeom>
        </p:spPr>
        <p:txBody>
          <a:bodyPr vert="horz" lIns="91440" tIns="0" rIns="91440" bIns="0" rtlCol="0" anchor="t" anchorCtr="0">
            <a:noAutofit/>
          </a:body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de-DE" dirty="0"/>
          </a:p>
        </p:txBody>
      </p:sp>
      <p:sp>
        <p:nvSpPr>
          <p:cNvPr id="3" name="Text Placeholder 2"/>
          <p:cNvSpPr>
            <a:spLocks noGrp="1"/>
          </p:cNvSpPr>
          <p:nvPr>
            <p:ph type="body" idx="1"/>
          </p:nvPr>
        </p:nvSpPr>
        <p:spPr>
          <a:xfrm>
            <a:off x="468313" y="1076658"/>
            <a:ext cx="7928508" cy="3635375"/>
          </a:xfrm>
          <a:prstGeom prst="rect">
            <a:avLst/>
          </a:prstGeom>
        </p:spPr>
        <p:txBody>
          <a:bodyPr vert="horz" lIns="91440" tIns="0" rIns="91440" bIns="45720" rtlCol="0">
            <a:noAutofit/>
          </a:body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de-DE" dirty="0"/>
          </a:p>
        </p:txBody>
      </p:sp>
      <p:pic>
        <p:nvPicPr>
          <p:cNvPr id="10" name="Picture 9">
            <a:extLst>
              <a:ext uri="{FF2B5EF4-FFF2-40B4-BE49-F238E27FC236}">
                <a16:creationId xmlns:a16="http://schemas.microsoft.com/office/drawing/2014/main" id="{B4928590-4084-6B40-8DED-B4F8C98BED1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6000" y="4557156"/>
            <a:ext cx="401839" cy="444500"/>
          </a:xfrm>
          <a:prstGeom prst="rect">
            <a:avLst/>
          </a:prstGeom>
        </p:spPr>
      </p:pic>
      <p:sp>
        <p:nvSpPr>
          <p:cNvPr id="7" name="Date Placeholder 3"/>
          <p:cNvSpPr>
            <a:spLocks noGrp="1"/>
          </p:cNvSpPr>
          <p:nvPr>
            <p:ph type="dt" sz="half" idx="2"/>
          </p:nvPr>
        </p:nvSpPr>
        <p:spPr>
          <a:xfrm>
            <a:off x="1044000" y="4722258"/>
            <a:ext cx="3086100" cy="162814"/>
          </a:xfrm>
          <a:prstGeom prst="rect">
            <a:avLst/>
          </a:prstGeom>
        </p:spPr>
        <p:txBody>
          <a:bodyPr vert="horz" lIns="0" tIns="0" rIns="0" bIns="0" rtlCol="0" anchor="t" anchorCtr="0"/>
          <a:lstStyle>
            <a:lvl1pPr algn="l">
              <a:defRPr sz="800">
                <a:solidFill>
                  <a:schemeClr val="tx1">
                    <a:tint val="75000"/>
                  </a:schemeClr>
                </a:solidFill>
              </a:defRPr>
            </a:lvl1pPr>
          </a:lstStyle>
          <a:p>
            <a:fld id="{37FFCD0F-6FD7-423A-A678-0AA8290E11CF}" type="datetimeFigureOut">
              <a:rPr lang="de-DE" smtClean="0"/>
              <a:pPr/>
              <a:t>15.04.2021</a:t>
            </a:fld>
            <a:endParaRPr lang="de-DE" dirty="0"/>
          </a:p>
        </p:txBody>
      </p:sp>
      <p:sp>
        <p:nvSpPr>
          <p:cNvPr id="11" name="Footer Placeholder 4"/>
          <p:cNvSpPr>
            <a:spLocks noGrp="1"/>
          </p:cNvSpPr>
          <p:nvPr>
            <p:ph type="ftr" sz="quarter" idx="3"/>
          </p:nvPr>
        </p:nvSpPr>
        <p:spPr>
          <a:xfrm>
            <a:off x="1044000" y="4531201"/>
            <a:ext cx="3086100" cy="162244"/>
          </a:xfrm>
          <a:prstGeom prst="rect">
            <a:avLst/>
          </a:prstGeom>
        </p:spPr>
        <p:txBody>
          <a:bodyPr vert="horz" lIns="0" tIns="0" rIns="0" bIns="0" rtlCol="0" anchor="t" anchorCtr="0"/>
          <a:lstStyle>
            <a:lvl1pPr algn="l">
              <a:defRPr sz="800">
                <a:solidFill>
                  <a:schemeClr val="tx1">
                    <a:tint val="75000"/>
                  </a:schemeClr>
                </a:solidFill>
              </a:defRPr>
            </a:lvl1pPr>
          </a:lstStyle>
          <a:p>
            <a:endParaRPr lang="de-DE" dirty="0"/>
          </a:p>
        </p:txBody>
      </p:sp>
    </p:spTree>
    <p:extLst>
      <p:ext uri="{BB962C8B-B14F-4D97-AF65-F5344CB8AC3E}">
        <p14:creationId xmlns:p14="http://schemas.microsoft.com/office/powerpoint/2010/main" val="4227677003"/>
      </p:ext>
    </p:extLst>
  </p:cSld>
  <p:clrMap bg1="lt1" tx1="dk1" bg2="lt2" tx2="dk2" accent1="accent1" accent2="accent2" accent3="accent3" accent4="accent4" accent5="accent5" accent6="accent6" hlink="hlink" folHlink="folHlink"/>
  <p:sldLayoutIdLst>
    <p:sldLayoutId id="2147483687" r:id="rId1"/>
    <p:sldLayoutId id="2147483688" r:id="rId2"/>
  </p:sldLayoutIdLst>
  <p:hf sldNum="0" hdr="0"/>
  <p:txStyles>
    <p:titleStyle>
      <a:lvl1pPr algn="l" defTabSz="685800" rtl="0" eaLnBrk="1" latinLnBrk="0" hangingPunct="1">
        <a:lnSpc>
          <a:spcPts val="4800"/>
        </a:lnSpc>
        <a:spcBef>
          <a:spcPct val="0"/>
        </a:spcBef>
        <a:buNone/>
        <a:defRPr sz="3200" kern="1200">
          <a:solidFill>
            <a:schemeClr val="tx1"/>
          </a:solidFill>
          <a:latin typeface="+mj-lt"/>
          <a:ea typeface="+mj-ea"/>
          <a:cs typeface="+mj-cs"/>
        </a:defRPr>
      </a:lvl1pPr>
    </p:titleStyle>
    <p:bodyStyle>
      <a:lvl1pPr marL="266700" indent="-266700" algn="l" defTabSz="685800" rtl="0" eaLnBrk="1" latinLnBrk="0" hangingPunct="1">
        <a:lnSpc>
          <a:spcPts val="3400"/>
        </a:lnSpc>
        <a:spcBef>
          <a:spcPts val="0"/>
        </a:spcBef>
        <a:buClr>
          <a:srgbClr val="FF6C00"/>
        </a:buClr>
        <a:buFont typeface="Arial" panose="020B0604020202020204" pitchFamily="34" charset="0"/>
        <a:buChar char="•"/>
        <a:tabLst>
          <a:tab pos="266700" algn="l"/>
        </a:tabLst>
        <a:defRPr sz="1800" kern="1200">
          <a:solidFill>
            <a:schemeClr val="tx1"/>
          </a:solidFill>
          <a:latin typeface="+mn-lt"/>
          <a:ea typeface="+mn-ea"/>
          <a:cs typeface="+mn-cs"/>
        </a:defRPr>
      </a:lvl1pPr>
      <a:lvl2pPr marL="514350" indent="-171450" algn="l" defTabSz="685800" rtl="0" eaLnBrk="1" latinLnBrk="0" hangingPunct="1">
        <a:lnSpc>
          <a:spcPts val="3400"/>
        </a:lnSpc>
        <a:spcBef>
          <a:spcPts val="375"/>
        </a:spcBef>
        <a:buClr>
          <a:srgbClr val="FF6C00"/>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ts val="3400"/>
        </a:lnSpc>
        <a:spcBef>
          <a:spcPts val="375"/>
        </a:spcBef>
        <a:buClr>
          <a:srgbClr val="FF6C00"/>
        </a:buClr>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ts val="3400"/>
        </a:lnSpc>
        <a:spcBef>
          <a:spcPts val="375"/>
        </a:spcBef>
        <a:buClr>
          <a:srgbClr val="FF6C00"/>
        </a:buClr>
        <a:buFont typeface="Arial" panose="020B0604020202020204" pitchFamily="34" charset="0"/>
        <a:buChar char="•"/>
        <a:defRPr sz="1800" kern="1200">
          <a:solidFill>
            <a:schemeClr val="tx1"/>
          </a:solidFill>
          <a:latin typeface="+mn-lt"/>
          <a:ea typeface="+mn-ea"/>
          <a:cs typeface="+mn-cs"/>
        </a:defRPr>
      </a:lvl4pPr>
      <a:lvl5pPr marL="1543050" indent="-171450" algn="l" defTabSz="685800" rtl="0" eaLnBrk="1" latinLnBrk="0" hangingPunct="1">
        <a:lnSpc>
          <a:spcPts val="3400"/>
        </a:lnSpc>
        <a:spcBef>
          <a:spcPts val="375"/>
        </a:spcBef>
        <a:buClr>
          <a:srgbClr val="FF6C00"/>
        </a:buClr>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63">
          <p15:clr>
            <a:srgbClr val="F26B43"/>
          </p15:clr>
        </p15:guide>
        <p15:guide id="2" pos="2880">
          <p15:clr>
            <a:srgbClr val="F26B43"/>
          </p15:clr>
        </p15:guide>
        <p15:guide id="3" pos="2699">
          <p15:clr>
            <a:srgbClr val="F26B43"/>
          </p15:clr>
        </p15:guide>
        <p15:guide id="4" pos="3061">
          <p15:clr>
            <a:srgbClr val="F26B43"/>
          </p15:clr>
        </p15:guide>
        <p15:guide id="5" pos="5397">
          <p15:clr>
            <a:srgbClr val="F26B43"/>
          </p15:clr>
        </p15:guide>
        <p15:guide id="6" orient="horz" pos="373">
          <p15:clr>
            <a:srgbClr val="F26B43"/>
          </p15:clr>
        </p15:guide>
        <p15:guide id="7" orient="horz" pos="2867">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8800" y="440861"/>
            <a:ext cx="7928508" cy="462759"/>
          </a:xfrm>
          <a:prstGeom prst="rect">
            <a:avLst/>
          </a:prstGeom>
        </p:spPr>
        <p:txBody>
          <a:bodyPr vert="horz" lIns="91440" tIns="0" rIns="91440" bIns="0" rtlCol="0" anchor="t" anchorCtr="0">
            <a:noAutofit/>
          </a:body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de-DE" dirty="0"/>
          </a:p>
        </p:txBody>
      </p:sp>
      <p:sp>
        <p:nvSpPr>
          <p:cNvPr id="3" name="Text Placeholder 2"/>
          <p:cNvSpPr>
            <a:spLocks noGrp="1"/>
          </p:cNvSpPr>
          <p:nvPr>
            <p:ph type="body" idx="1"/>
          </p:nvPr>
        </p:nvSpPr>
        <p:spPr>
          <a:xfrm>
            <a:off x="468313" y="1076658"/>
            <a:ext cx="7928508" cy="3635375"/>
          </a:xfrm>
          <a:prstGeom prst="rect">
            <a:avLst/>
          </a:prstGeom>
        </p:spPr>
        <p:txBody>
          <a:bodyPr vert="horz" lIns="91440" tIns="0" rIns="91440" bIns="45720" rtlCol="0">
            <a:noAutofit/>
          </a:body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de-DE" dirty="0"/>
          </a:p>
        </p:txBody>
      </p:sp>
      <p:pic>
        <p:nvPicPr>
          <p:cNvPr id="10" name="Picture 9">
            <a:extLst>
              <a:ext uri="{FF2B5EF4-FFF2-40B4-BE49-F238E27FC236}">
                <a16:creationId xmlns:a16="http://schemas.microsoft.com/office/drawing/2014/main" id="{B4928590-4084-6B40-8DED-B4F8C98BED1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6000" y="4557156"/>
            <a:ext cx="401839" cy="444500"/>
          </a:xfrm>
          <a:prstGeom prst="rect">
            <a:avLst/>
          </a:prstGeom>
        </p:spPr>
      </p:pic>
      <p:sp>
        <p:nvSpPr>
          <p:cNvPr id="12" name="Date Placeholder 3"/>
          <p:cNvSpPr>
            <a:spLocks noGrp="1"/>
          </p:cNvSpPr>
          <p:nvPr>
            <p:ph type="dt" sz="half" idx="2"/>
          </p:nvPr>
        </p:nvSpPr>
        <p:spPr>
          <a:xfrm>
            <a:off x="1044000" y="4722258"/>
            <a:ext cx="3086100" cy="162814"/>
          </a:xfrm>
          <a:prstGeom prst="rect">
            <a:avLst/>
          </a:prstGeom>
        </p:spPr>
        <p:txBody>
          <a:bodyPr vert="horz" lIns="0" tIns="0" rIns="0" bIns="0" rtlCol="0" anchor="t" anchorCtr="0"/>
          <a:lstStyle>
            <a:lvl1pPr algn="l">
              <a:defRPr sz="800">
                <a:solidFill>
                  <a:schemeClr val="tx1">
                    <a:tint val="75000"/>
                  </a:schemeClr>
                </a:solidFill>
              </a:defRPr>
            </a:lvl1pPr>
          </a:lstStyle>
          <a:p>
            <a:fld id="{37FFCD0F-6FD7-423A-A678-0AA8290E11CF}" type="datetimeFigureOut">
              <a:rPr lang="de-DE" smtClean="0"/>
              <a:pPr/>
              <a:t>15.04.2021</a:t>
            </a:fld>
            <a:endParaRPr lang="de-DE" dirty="0"/>
          </a:p>
        </p:txBody>
      </p:sp>
      <p:sp>
        <p:nvSpPr>
          <p:cNvPr id="13" name="Footer Placeholder 4"/>
          <p:cNvSpPr>
            <a:spLocks noGrp="1"/>
          </p:cNvSpPr>
          <p:nvPr>
            <p:ph type="ftr" sz="quarter" idx="3"/>
          </p:nvPr>
        </p:nvSpPr>
        <p:spPr>
          <a:xfrm>
            <a:off x="1044000" y="4531201"/>
            <a:ext cx="3086100" cy="162244"/>
          </a:xfrm>
          <a:prstGeom prst="rect">
            <a:avLst/>
          </a:prstGeom>
        </p:spPr>
        <p:txBody>
          <a:bodyPr vert="horz" lIns="0" tIns="0" rIns="0" bIns="0" rtlCol="0" anchor="t" anchorCtr="0"/>
          <a:lstStyle>
            <a:lvl1pPr algn="l">
              <a:defRPr sz="800">
                <a:solidFill>
                  <a:schemeClr val="tx1">
                    <a:tint val="75000"/>
                  </a:schemeClr>
                </a:solidFill>
              </a:defRPr>
            </a:lvl1pPr>
          </a:lstStyle>
          <a:p>
            <a:endParaRPr lang="de-DE" dirty="0"/>
          </a:p>
        </p:txBody>
      </p:sp>
    </p:spTree>
    <p:extLst>
      <p:ext uri="{BB962C8B-B14F-4D97-AF65-F5344CB8AC3E}">
        <p14:creationId xmlns:p14="http://schemas.microsoft.com/office/powerpoint/2010/main" val="2681398949"/>
      </p:ext>
    </p:extLst>
  </p:cSld>
  <p:clrMap bg1="lt1" tx1="dk1" bg2="lt2" tx2="dk2" accent1="accent1" accent2="accent2" accent3="accent3" accent4="accent4" accent5="accent5" accent6="accent6" hlink="hlink" folHlink="folHlink"/>
  <p:sldLayoutIdLst>
    <p:sldLayoutId id="2147483690" r:id="rId1"/>
    <p:sldLayoutId id="2147483691" r:id="rId2"/>
  </p:sldLayoutIdLst>
  <p:hf sldNum="0" hdr="0"/>
  <p:txStyles>
    <p:titleStyle>
      <a:lvl1pPr algn="l" defTabSz="685800" rtl="0" eaLnBrk="1" latinLnBrk="0" hangingPunct="1">
        <a:lnSpc>
          <a:spcPts val="4800"/>
        </a:lnSpc>
        <a:spcBef>
          <a:spcPct val="0"/>
        </a:spcBef>
        <a:buNone/>
        <a:defRPr sz="3200" kern="1200">
          <a:solidFill>
            <a:schemeClr val="tx1"/>
          </a:solidFill>
          <a:latin typeface="+mj-lt"/>
          <a:ea typeface="+mj-ea"/>
          <a:cs typeface="+mj-cs"/>
        </a:defRPr>
      </a:lvl1pPr>
    </p:titleStyle>
    <p:bodyStyle>
      <a:lvl1pPr marL="266700" indent="-266700" algn="l" defTabSz="685800" rtl="0" eaLnBrk="1" latinLnBrk="0" hangingPunct="1">
        <a:lnSpc>
          <a:spcPts val="3400"/>
        </a:lnSpc>
        <a:spcBef>
          <a:spcPts val="0"/>
        </a:spcBef>
        <a:buClr>
          <a:srgbClr val="FF6C00"/>
        </a:buClr>
        <a:buFont typeface="Arial" panose="020B0604020202020204" pitchFamily="34" charset="0"/>
        <a:buChar char="•"/>
        <a:tabLst>
          <a:tab pos="266700" algn="l"/>
        </a:tabLst>
        <a:defRPr sz="1800" kern="1200">
          <a:solidFill>
            <a:schemeClr val="tx1"/>
          </a:solidFill>
          <a:latin typeface="+mn-lt"/>
          <a:ea typeface="+mn-ea"/>
          <a:cs typeface="+mn-cs"/>
        </a:defRPr>
      </a:lvl1pPr>
      <a:lvl2pPr marL="514350" indent="-171450" algn="l" defTabSz="685800" rtl="0" eaLnBrk="1" latinLnBrk="0" hangingPunct="1">
        <a:lnSpc>
          <a:spcPts val="3400"/>
        </a:lnSpc>
        <a:spcBef>
          <a:spcPts val="375"/>
        </a:spcBef>
        <a:buClr>
          <a:srgbClr val="FF6C00"/>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ts val="3400"/>
        </a:lnSpc>
        <a:spcBef>
          <a:spcPts val="375"/>
        </a:spcBef>
        <a:buClr>
          <a:srgbClr val="FF6C00"/>
        </a:buClr>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ts val="3400"/>
        </a:lnSpc>
        <a:spcBef>
          <a:spcPts val="375"/>
        </a:spcBef>
        <a:buClr>
          <a:srgbClr val="FF6C00"/>
        </a:buClr>
        <a:buFont typeface="Arial" panose="020B0604020202020204" pitchFamily="34" charset="0"/>
        <a:buChar char="•"/>
        <a:defRPr sz="1800" kern="1200">
          <a:solidFill>
            <a:schemeClr val="tx1"/>
          </a:solidFill>
          <a:latin typeface="+mn-lt"/>
          <a:ea typeface="+mn-ea"/>
          <a:cs typeface="+mn-cs"/>
        </a:defRPr>
      </a:lvl4pPr>
      <a:lvl5pPr marL="1543050" indent="-171450" algn="l" defTabSz="685800" rtl="0" eaLnBrk="1" latinLnBrk="0" hangingPunct="1">
        <a:lnSpc>
          <a:spcPts val="3400"/>
        </a:lnSpc>
        <a:spcBef>
          <a:spcPts val="375"/>
        </a:spcBef>
        <a:buClr>
          <a:srgbClr val="FF6C00"/>
        </a:buClr>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63">
          <p15:clr>
            <a:srgbClr val="F26B43"/>
          </p15:clr>
        </p15:guide>
        <p15:guide id="2" pos="2880">
          <p15:clr>
            <a:srgbClr val="F26B43"/>
          </p15:clr>
        </p15:guide>
        <p15:guide id="3" pos="2699">
          <p15:clr>
            <a:srgbClr val="F26B43"/>
          </p15:clr>
        </p15:guide>
        <p15:guide id="4" pos="3061">
          <p15:clr>
            <a:srgbClr val="F26B43"/>
          </p15:clr>
        </p15:guide>
        <p15:guide id="5" pos="5397">
          <p15:clr>
            <a:srgbClr val="F26B43"/>
          </p15:clr>
        </p15:guide>
        <p15:guide id="6" orient="horz" pos="373">
          <p15:clr>
            <a:srgbClr val="F26B43"/>
          </p15:clr>
        </p15:guide>
        <p15:guide id="7" orient="horz" pos="2867">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8800" y="440861"/>
            <a:ext cx="7928508" cy="462759"/>
          </a:xfrm>
          <a:prstGeom prst="rect">
            <a:avLst/>
          </a:prstGeom>
        </p:spPr>
        <p:txBody>
          <a:bodyPr vert="horz" lIns="91440" tIns="0" rIns="91440" bIns="0" rtlCol="0" anchor="t" anchorCtr="0">
            <a:noAutofit/>
          </a:body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de-DE" dirty="0"/>
          </a:p>
        </p:txBody>
      </p:sp>
      <p:sp>
        <p:nvSpPr>
          <p:cNvPr id="3" name="Text Placeholder 2"/>
          <p:cNvSpPr>
            <a:spLocks noGrp="1"/>
          </p:cNvSpPr>
          <p:nvPr>
            <p:ph type="body" idx="1"/>
          </p:nvPr>
        </p:nvSpPr>
        <p:spPr>
          <a:xfrm>
            <a:off x="468313" y="1076658"/>
            <a:ext cx="7928508" cy="3635375"/>
          </a:xfrm>
          <a:prstGeom prst="rect">
            <a:avLst/>
          </a:prstGeom>
        </p:spPr>
        <p:txBody>
          <a:bodyPr vert="horz" lIns="91440" tIns="0" rIns="91440" bIns="45720" rtlCol="0">
            <a:noAutofit/>
          </a:body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de-DE" dirty="0"/>
          </a:p>
        </p:txBody>
      </p:sp>
      <p:sp>
        <p:nvSpPr>
          <p:cNvPr id="6" name="Slide Number Placeholder 5"/>
          <p:cNvSpPr>
            <a:spLocks noGrp="1"/>
          </p:cNvSpPr>
          <p:nvPr>
            <p:ph type="sldNum" sz="quarter" idx="4"/>
          </p:nvPr>
        </p:nvSpPr>
        <p:spPr>
          <a:xfrm>
            <a:off x="6738938" y="4846460"/>
            <a:ext cx="2057400" cy="135000"/>
          </a:xfrm>
          <a:prstGeom prst="rect">
            <a:avLst/>
          </a:prstGeom>
        </p:spPr>
        <p:txBody>
          <a:bodyPr vert="horz" lIns="91440" tIns="45720" rIns="91440" bIns="45720" rtlCol="0" anchor="ctr"/>
          <a:lstStyle>
            <a:lvl1pPr algn="r">
              <a:defRPr sz="900">
                <a:solidFill>
                  <a:schemeClr val="tx1">
                    <a:tint val="75000"/>
                  </a:schemeClr>
                </a:solidFill>
              </a:defRPr>
            </a:lvl1pPr>
          </a:lstStyle>
          <a:p>
            <a:fld id="{B837C794-9836-4BB8-B517-A3E588757FD1}" type="slidenum">
              <a:rPr lang="de-DE" smtClean="0"/>
              <a:t>‹#›</a:t>
            </a:fld>
            <a:endParaRPr lang="de-DE"/>
          </a:p>
        </p:txBody>
      </p:sp>
      <p:pic>
        <p:nvPicPr>
          <p:cNvPr id="10" name="Picture 9">
            <a:extLst>
              <a:ext uri="{FF2B5EF4-FFF2-40B4-BE49-F238E27FC236}">
                <a16:creationId xmlns:a16="http://schemas.microsoft.com/office/drawing/2014/main" id="{B4928590-4084-6B40-8DED-B4F8C98BED1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6000" y="4557156"/>
            <a:ext cx="401839" cy="444500"/>
          </a:xfrm>
          <a:prstGeom prst="rect">
            <a:avLst/>
          </a:prstGeom>
        </p:spPr>
      </p:pic>
      <p:sp>
        <p:nvSpPr>
          <p:cNvPr id="11" name="Date Placeholder 3"/>
          <p:cNvSpPr>
            <a:spLocks noGrp="1"/>
          </p:cNvSpPr>
          <p:nvPr>
            <p:ph type="dt" sz="half" idx="2"/>
          </p:nvPr>
        </p:nvSpPr>
        <p:spPr>
          <a:xfrm>
            <a:off x="1044000" y="4722258"/>
            <a:ext cx="3086100" cy="162814"/>
          </a:xfrm>
          <a:prstGeom prst="rect">
            <a:avLst/>
          </a:prstGeom>
        </p:spPr>
        <p:txBody>
          <a:bodyPr vert="horz" lIns="0" tIns="0" rIns="0" bIns="0" rtlCol="0" anchor="t" anchorCtr="0"/>
          <a:lstStyle>
            <a:lvl1pPr algn="l">
              <a:defRPr sz="800">
                <a:solidFill>
                  <a:schemeClr val="tx1">
                    <a:tint val="75000"/>
                  </a:schemeClr>
                </a:solidFill>
              </a:defRPr>
            </a:lvl1pPr>
          </a:lstStyle>
          <a:p>
            <a:fld id="{37FFCD0F-6FD7-423A-A678-0AA8290E11CF}" type="datetimeFigureOut">
              <a:rPr lang="de-DE" smtClean="0"/>
              <a:pPr/>
              <a:t>15.04.2021</a:t>
            </a:fld>
            <a:endParaRPr lang="de-DE" dirty="0"/>
          </a:p>
        </p:txBody>
      </p:sp>
      <p:sp>
        <p:nvSpPr>
          <p:cNvPr id="12" name="Footer Placeholder 4"/>
          <p:cNvSpPr>
            <a:spLocks noGrp="1"/>
          </p:cNvSpPr>
          <p:nvPr>
            <p:ph type="ftr" sz="quarter" idx="3"/>
          </p:nvPr>
        </p:nvSpPr>
        <p:spPr>
          <a:xfrm>
            <a:off x="1044000" y="4531201"/>
            <a:ext cx="3086100" cy="162244"/>
          </a:xfrm>
          <a:prstGeom prst="rect">
            <a:avLst/>
          </a:prstGeom>
        </p:spPr>
        <p:txBody>
          <a:bodyPr vert="horz" lIns="0" tIns="0" rIns="0" bIns="0" rtlCol="0" anchor="t" anchorCtr="0"/>
          <a:lstStyle>
            <a:lvl1pPr algn="l">
              <a:defRPr sz="800">
                <a:solidFill>
                  <a:schemeClr val="tx1">
                    <a:tint val="75000"/>
                  </a:schemeClr>
                </a:solidFill>
              </a:defRPr>
            </a:lvl1pPr>
          </a:lstStyle>
          <a:p>
            <a:endParaRPr lang="de-DE" dirty="0"/>
          </a:p>
        </p:txBody>
      </p:sp>
    </p:spTree>
    <p:extLst>
      <p:ext uri="{BB962C8B-B14F-4D97-AF65-F5344CB8AC3E}">
        <p14:creationId xmlns:p14="http://schemas.microsoft.com/office/powerpoint/2010/main" val="1195199300"/>
      </p:ext>
    </p:extLst>
  </p:cSld>
  <p:clrMap bg1="lt1" tx1="dk1" bg2="lt2" tx2="dk2" accent1="accent1" accent2="accent2" accent3="accent3" accent4="accent4" accent5="accent5" accent6="accent6" hlink="hlink" folHlink="folHlink"/>
  <p:sldLayoutIdLst>
    <p:sldLayoutId id="2147483693" r:id="rId1"/>
    <p:sldLayoutId id="2147483694" r:id="rId2"/>
  </p:sldLayoutIdLst>
  <p:hf sldNum="0" hdr="0"/>
  <p:txStyles>
    <p:titleStyle>
      <a:lvl1pPr algn="l" defTabSz="685800" rtl="0" eaLnBrk="1" latinLnBrk="0" hangingPunct="1">
        <a:lnSpc>
          <a:spcPts val="4800"/>
        </a:lnSpc>
        <a:spcBef>
          <a:spcPct val="0"/>
        </a:spcBef>
        <a:buNone/>
        <a:defRPr sz="3200" kern="1200">
          <a:solidFill>
            <a:schemeClr val="tx1"/>
          </a:solidFill>
          <a:latin typeface="+mj-lt"/>
          <a:ea typeface="+mj-ea"/>
          <a:cs typeface="+mj-cs"/>
        </a:defRPr>
      </a:lvl1pPr>
    </p:titleStyle>
    <p:bodyStyle>
      <a:lvl1pPr marL="266700" indent="-266700" algn="l" defTabSz="685800" rtl="0" eaLnBrk="1" latinLnBrk="0" hangingPunct="1">
        <a:lnSpc>
          <a:spcPts val="3400"/>
        </a:lnSpc>
        <a:spcBef>
          <a:spcPts val="0"/>
        </a:spcBef>
        <a:buClr>
          <a:srgbClr val="FF6C00"/>
        </a:buClr>
        <a:buFont typeface="Arial" panose="020B0604020202020204" pitchFamily="34" charset="0"/>
        <a:buChar char="•"/>
        <a:tabLst>
          <a:tab pos="266700" algn="l"/>
        </a:tabLst>
        <a:defRPr sz="1800" kern="1200">
          <a:solidFill>
            <a:schemeClr val="tx1"/>
          </a:solidFill>
          <a:latin typeface="+mn-lt"/>
          <a:ea typeface="+mn-ea"/>
          <a:cs typeface="+mn-cs"/>
        </a:defRPr>
      </a:lvl1pPr>
      <a:lvl2pPr marL="514350" indent="-171450" algn="l" defTabSz="685800" rtl="0" eaLnBrk="1" latinLnBrk="0" hangingPunct="1">
        <a:lnSpc>
          <a:spcPts val="3400"/>
        </a:lnSpc>
        <a:spcBef>
          <a:spcPts val="375"/>
        </a:spcBef>
        <a:buClr>
          <a:srgbClr val="FF6C00"/>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ts val="3400"/>
        </a:lnSpc>
        <a:spcBef>
          <a:spcPts val="375"/>
        </a:spcBef>
        <a:buClr>
          <a:srgbClr val="FF6C00"/>
        </a:buClr>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ts val="3400"/>
        </a:lnSpc>
        <a:spcBef>
          <a:spcPts val="375"/>
        </a:spcBef>
        <a:buClr>
          <a:srgbClr val="FF6C00"/>
        </a:buClr>
        <a:buFont typeface="Arial" panose="020B0604020202020204" pitchFamily="34" charset="0"/>
        <a:buChar char="•"/>
        <a:defRPr sz="1800" kern="1200">
          <a:solidFill>
            <a:schemeClr val="tx1"/>
          </a:solidFill>
          <a:latin typeface="+mn-lt"/>
          <a:ea typeface="+mn-ea"/>
          <a:cs typeface="+mn-cs"/>
        </a:defRPr>
      </a:lvl4pPr>
      <a:lvl5pPr marL="1543050" indent="-171450" algn="l" defTabSz="685800" rtl="0" eaLnBrk="1" latinLnBrk="0" hangingPunct="1">
        <a:lnSpc>
          <a:spcPts val="3400"/>
        </a:lnSpc>
        <a:spcBef>
          <a:spcPts val="375"/>
        </a:spcBef>
        <a:buClr>
          <a:srgbClr val="FF6C00"/>
        </a:buClr>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63">
          <p15:clr>
            <a:srgbClr val="F26B43"/>
          </p15:clr>
        </p15:guide>
        <p15:guide id="2" pos="2880">
          <p15:clr>
            <a:srgbClr val="F26B43"/>
          </p15:clr>
        </p15:guide>
        <p15:guide id="3" pos="2699">
          <p15:clr>
            <a:srgbClr val="F26B43"/>
          </p15:clr>
        </p15:guide>
        <p15:guide id="4" pos="3061">
          <p15:clr>
            <a:srgbClr val="F26B43"/>
          </p15:clr>
        </p15:guide>
        <p15:guide id="5" pos="5397">
          <p15:clr>
            <a:srgbClr val="F26B43"/>
          </p15:clr>
        </p15:guide>
        <p15:guide id="6" orient="horz" pos="373">
          <p15:clr>
            <a:srgbClr val="F26B43"/>
          </p15:clr>
        </p15:guide>
        <p15:guide id="7" orient="horz" pos="286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hyperlink" Target="mailto:m.mcpherson@elsevier.com" TargetMode="External"/><Relationship Id="rId2" Type="http://schemas.openxmlformats.org/officeDocument/2006/relationships/hyperlink" Target="mailto:c.thomson@elsevier.com" TargetMode="External"/><Relationship Id="rId1" Type="http://schemas.openxmlformats.org/officeDocument/2006/relationships/slideLayout" Target="../slideLayouts/slideLayout16.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9CED72DD-7DB3-4897-BBD6-CBC53B1CAA1E}"/>
              </a:ext>
            </a:extLst>
          </p:cNvPr>
          <p:cNvPicPr>
            <a:picLocks noGrp="1" noChangeAspect="1"/>
          </p:cNvPicPr>
          <p:nvPr>
            <p:ph idx="1"/>
          </p:nvPr>
        </p:nvPicPr>
        <p:blipFill>
          <a:blip r:embed="rId2"/>
          <a:stretch>
            <a:fillRect/>
          </a:stretch>
        </p:blipFill>
        <p:spPr>
          <a:xfrm>
            <a:off x="2587050" y="450055"/>
            <a:ext cx="3530336" cy="4149503"/>
          </a:xfrm>
          <a:prstGeom prst="rect">
            <a:avLst/>
          </a:prstGeom>
        </p:spPr>
      </p:pic>
    </p:spTree>
    <p:extLst>
      <p:ext uri="{BB962C8B-B14F-4D97-AF65-F5344CB8AC3E}">
        <p14:creationId xmlns:p14="http://schemas.microsoft.com/office/powerpoint/2010/main" val="3441309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6913BA-F0D7-42D5-B837-7A037B0C119D}"/>
              </a:ext>
            </a:extLst>
          </p:cNvPr>
          <p:cNvSpPr>
            <a:spLocks noGrp="1"/>
          </p:cNvSpPr>
          <p:nvPr>
            <p:ph idx="1"/>
          </p:nvPr>
        </p:nvSpPr>
        <p:spPr>
          <a:xfrm>
            <a:off x="69156" y="237246"/>
            <a:ext cx="8444753" cy="585213"/>
          </a:xfrm>
        </p:spPr>
        <p:txBody>
          <a:bodyPr>
            <a:normAutofit/>
          </a:bodyPr>
          <a:lstStyle/>
          <a:p>
            <a:pPr marL="0" indent="0" algn="ctr">
              <a:buNone/>
            </a:pPr>
            <a:r>
              <a:rPr lang="en-US" sz="2800" dirty="0">
                <a:solidFill>
                  <a:schemeClr val="accent3">
                    <a:lumMod val="75000"/>
                  </a:schemeClr>
                </a:solidFill>
              </a:rPr>
              <a:t>Mosby’s Canadian Textbook for the Support Worker </a:t>
            </a:r>
          </a:p>
          <a:p>
            <a:pPr marL="0" indent="0" algn="ctr">
              <a:buNone/>
            </a:pPr>
            <a:endParaRPr lang="en-US" dirty="0"/>
          </a:p>
          <a:p>
            <a:pPr marL="0" indent="0" algn="ctr">
              <a:buNone/>
            </a:pPr>
            <a:endParaRPr lang="en-US" dirty="0"/>
          </a:p>
        </p:txBody>
      </p:sp>
      <p:pic>
        <p:nvPicPr>
          <p:cNvPr id="3076" name="Picture 4" descr="Click here for cover photo">
            <a:extLst>
              <a:ext uri="{FF2B5EF4-FFF2-40B4-BE49-F238E27FC236}">
                <a16:creationId xmlns:a16="http://schemas.microsoft.com/office/drawing/2014/main" id="{29066FC0-D999-4353-8A7F-875D002D518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528" y="1225504"/>
            <a:ext cx="2107247" cy="269249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741F7695-0E7B-4143-87D9-96ABC8B67364}"/>
              </a:ext>
            </a:extLst>
          </p:cNvPr>
          <p:cNvSpPr/>
          <p:nvPr/>
        </p:nvSpPr>
        <p:spPr>
          <a:xfrm>
            <a:off x="3628604" y="680802"/>
            <a:ext cx="4098131" cy="3208571"/>
          </a:xfrm>
          <a:prstGeom prst="rect">
            <a:avLst/>
          </a:prstGeom>
        </p:spPr>
        <p:txBody>
          <a:bodyPr wrap="square">
            <a:spAutoFit/>
          </a:bodyPr>
          <a:lstStyle/>
          <a:p>
            <a:r>
              <a:rPr lang="en-US" sz="1350" dirty="0">
                <a:latin typeface="Calibri" panose="020F0502020204030204" pitchFamily="34" charset="0"/>
                <a:ea typeface="Calibri" panose="020F0502020204030204" pitchFamily="34" charset="0"/>
                <a:cs typeface="Times New Roman" panose="02020603050405020304" pitchFamily="18" charset="0"/>
              </a:rPr>
              <a:t>	</a:t>
            </a:r>
          </a:p>
          <a:p>
            <a:endParaRPr lang="en-US" dirty="0">
              <a:solidFill>
                <a:schemeClr val="accent3">
                  <a:lumMod val="75000"/>
                </a:schemeClr>
              </a:solidFill>
            </a:endParaRPr>
          </a:p>
          <a:p>
            <a:endParaRPr lang="en-US" dirty="0">
              <a:solidFill>
                <a:schemeClr val="accent3">
                  <a:lumMod val="75000"/>
                </a:schemeClr>
              </a:solidFill>
            </a:endParaRPr>
          </a:p>
          <a:p>
            <a:r>
              <a:rPr lang="en-US" dirty="0">
                <a:solidFill>
                  <a:schemeClr val="accent3">
                    <a:lumMod val="75000"/>
                  </a:schemeClr>
                </a:solidFill>
              </a:rPr>
              <a:t>5th edition releases May 2021</a:t>
            </a:r>
          </a:p>
          <a:p>
            <a:endParaRPr lang="en-US" sz="1350" dirty="0">
              <a:latin typeface="Calibri" panose="020F0502020204030204" pitchFamily="34" charset="0"/>
              <a:ea typeface="Calibri" panose="020F0502020204030204" pitchFamily="34" charset="0"/>
              <a:cs typeface="Times New Roman" panose="02020603050405020304" pitchFamily="18" charset="0"/>
            </a:endParaRPr>
          </a:p>
          <a:p>
            <a:r>
              <a:rPr lang="en-US" sz="1350" dirty="0">
                <a:latin typeface="Calibri" panose="020F0502020204030204" pitchFamily="34" charset="0"/>
                <a:ea typeface="Calibri" panose="020F0502020204030204" pitchFamily="34" charset="0"/>
                <a:cs typeface="Times New Roman" panose="02020603050405020304" pitchFamily="18" charset="0"/>
              </a:rPr>
              <a:t>New to this edition:</a:t>
            </a:r>
          </a:p>
          <a:p>
            <a:endParaRPr lang="en-US" sz="1350" dirty="0">
              <a:latin typeface="Calibri" panose="020F0502020204030204" pitchFamily="34" charset="0"/>
              <a:ea typeface="Calibri" panose="020F0502020204030204" pitchFamily="34" charset="0"/>
              <a:cs typeface="Times New Roman" panose="02020603050405020304" pitchFamily="18" charset="0"/>
            </a:endParaRPr>
          </a:p>
          <a:p>
            <a:pPr marL="214313" indent="-214313">
              <a:buFont typeface="Arial" panose="020B0604020202020204" pitchFamily="34" charset="0"/>
              <a:buChar char="•"/>
            </a:pPr>
            <a:r>
              <a:rPr lang="en-US" sz="1350" b="1" dirty="0"/>
              <a:t>thoroughly updated content</a:t>
            </a:r>
            <a:r>
              <a:rPr lang="en-US" sz="1350" dirty="0"/>
              <a:t> </a:t>
            </a:r>
          </a:p>
          <a:p>
            <a:pPr marL="214313" indent="-214313">
              <a:buFont typeface="Arial" panose="020B0604020202020204" pitchFamily="34" charset="0"/>
              <a:buChar char="•"/>
            </a:pPr>
            <a:r>
              <a:rPr lang="en-US" sz="1350" b="1" dirty="0"/>
              <a:t>enhanced illustrations</a:t>
            </a:r>
            <a:r>
              <a:rPr lang="en-US" sz="1350" dirty="0"/>
              <a:t> </a:t>
            </a:r>
          </a:p>
          <a:p>
            <a:pPr marL="214313" indent="-214313">
              <a:buFont typeface="Arial" panose="020B0604020202020204" pitchFamily="34" charset="0"/>
              <a:buChar char="•"/>
            </a:pPr>
            <a:r>
              <a:rPr lang="en-US" sz="1350" b="1" dirty="0"/>
              <a:t>additional coverage of the PSWs scope of practice</a:t>
            </a:r>
          </a:p>
          <a:p>
            <a:pPr marL="214313" indent="-214313">
              <a:buFont typeface="Arial" panose="020B0604020202020204" pitchFamily="34" charset="0"/>
              <a:buChar char="•"/>
            </a:pPr>
            <a:r>
              <a:rPr lang="en-US" sz="1350" b="1" dirty="0"/>
              <a:t>more case studies and procedures</a:t>
            </a:r>
            <a:r>
              <a:rPr lang="en-US" sz="1350" dirty="0"/>
              <a:t> </a:t>
            </a:r>
          </a:p>
          <a:p>
            <a:pPr marL="214313" indent="-214313">
              <a:buFont typeface="Arial" panose="020B0604020202020204" pitchFamily="34" charset="0"/>
              <a:buChar char="•"/>
            </a:pPr>
            <a:r>
              <a:rPr lang="en-US" sz="1350" b="1" dirty="0"/>
              <a:t>greater coverage of the roles played by other health team professionals</a:t>
            </a:r>
            <a:r>
              <a:rPr lang="en-US" sz="1350" dirty="0"/>
              <a:t>  </a:t>
            </a:r>
            <a:endParaRPr lang="en-US" sz="135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36729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FAABC-FAC5-4C12-A272-8B226D91A078}"/>
              </a:ext>
            </a:extLst>
          </p:cNvPr>
          <p:cNvSpPr>
            <a:spLocks noGrp="1"/>
          </p:cNvSpPr>
          <p:nvPr>
            <p:ph type="title"/>
          </p:nvPr>
        </p:nvSpPr>
        <p:spPr/>
        <p:txBody>
          <a:bodyPr/>
          <a:lstStyle/>
          <a:p>
            <a:pPr algn="ctr"/>
            <a:r>
              <a:rPr lang="en-US" dirty="0"/>
              <a:t>Pharmacy Technician</a:t>
            </a:r>
          </a:p>
        </p:txBody>
      </p:sp>
      <p:pic>
        <p:nvPicPr>
          <p:cNvPr id="4" name="Content Placeholder 3">
            <a:extLst>
              <a:ext uri="{FF2B5EF4-FFF2-40B4-BE49-F238E27FC236}">
                <a16:creationId xmlns:a16="http://schemas.microsoft.com/office/drawing/2014/main" id="{A43BEC4E-83D6-460F-A2B2-644B93285300}"/>
              </a:ext>
            </a:extLst>
          </p:cNvPr>
          <p:cNvPicPr>
            <a:picLocks noGrp="1" noChangeAspect="1"/>
          </p:cNvPicPr>
          <p:nvPr>
            <p:ph idx="1"/>
          </p:nvPr>
        </p:nvPicPr>
        <p:blipFill>
          <a:blip r:embed="rId2"/>
          <a:stretch>
            <a:fillRect/>
          </a:stretch>
        </p:blipFill>
        <p:spPr>
          <a:xfrm>
            <a:off x="4653056" y="1173884"/>
            <a:ext cx="3834010" cy="2795732"/>
          </a:xfrm>
          <a:prstGeom prst="rect">
            <a:avLst/>
          </a:prstGeom>
        </p:spPr>
      </p:pic>
      <p:pic>
        <p:nvPicPr>
          <p:cNvPr id="5" name="Picture 4">
            <a:extLst>
              <a:ext uri="{FF2B5EF4-FFF2-40B4-BE49-F238E27FC236}">
                <a16:creationId xmlns:a16="http://schemas.microsoft.com/office/drawing/2014/main" id="{39673694-DF27-413B-A847-D6308A3D5F84}"/>
              </a:ext>
            </a:extLst>
          </p:cNvPr>
          <p:cNvPicPr>
            <a:picLocks noChangeAspect="1"/>
          </p:cNvPicPr>
          <p:nvPr/>
        </p:nvPicPr>
        <p:blipFill>
          <a:blip r:embed="rId3"/>
          <a:stretch>
            <a:fillRect/>
          </a:stretch>
        </p:blipFill>
        <p:spPr>
          <a:xfrm>
            <a:off x="656934" y="1128638"/>
            <a:ext cx="3733992" cy="2886224"/>
          </a:xfrm>
          <a:prstGeom prst="rect">
            <a:avLst/>
          </a:prstGeom>
        </p:spPr>
      </p:pic>
    </p:spTree>
    <p:extLst>
      <p:ext uri="{BB962C8B-B14F-4D97-AF65-F5344CB8AC3E}">
        <p14:creationId xmlns:p14="http://schemas.microsoft.com/office/powerpoint/2010/main" val="394266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0DD4CE-EA68-47E2-82FF-55307ED474D7}"/>
              </a:ext>
            </a:extLst>
          </p:cNvPr>
          <p:cNvSpPr>
            <a:spLocks noGrp="1"/>
          </p:cNvSpPr>
          <p:nvPr>
            <p:ph idx="1"/>
          </p:nvPr>
        </p:nvSpPr>
        <p:spPr>
          <a:xfrm>
            <a:off x="507146" y="353464"/>
            <a:ext cx="7846839" cy="4087157"/>
          </a:xfrm>
        </p:spPr>
        <p:txBody>
          <a:bodyPr/>
          <a:lstStyle/>
          <a:p>
            <a:pPr marL="0" indent="0">
              <a:buNone/>
            </a:pPr>
            <a:r>
              <a:rPr lang="en-US" sz="3200" dirty="0"/>
              <a:t>Your Elsevier Canada partners:</a:t>
            </a:r>
          </a:p>
          <a:p>
            <a:pPr marL="0" indent="0">
              <a:buNone/>
            </a:pPr>
            <a:endParaRPr lang="en-US" dirty="0"/>
          </a:p>
          <a:p>
            <a:pPr marL="0" indent="0">
              <a:buNone/>
            </a:pPr>
            <a:r>
              <a:rPr lang="en-US" dirty="0"/>
              <a:t>Colleen Thomson </a:t>
            </a:r>
          </a:p>
          <a:p>
            <a:pPr marL="0" indent="0">
              <a:buNone/>
            </a:pPr>
            <a:r>
              <a:rPr lang="en-US" dirty="0">
                <a:hlinkClick r:id="rId2"/>
              </a:rPr>
              <a:t>c.thomson@elsevier.com</a:t>
            </a:r>
            <a:endParaRPr lang="en-US" dirty="0"/>
          </a:p>
          <a:p>
            <a:pPr marL="0" indent="0">
              <a:buNone/>
            </a:pPr>
            <a:endParaRPr lang="en-US" dirty="0"/>
          </a:p>
          <a:p>
            <a:pPr marL="0" indent="0">
              <a:buNone/>
            </a:pPr>
            <a:endParaRPr lang="en-US" dirty="0"/>
          </a:p>
          <a:p>
            <a:pPr marL="0" indent="0">
              <a:buNone/>
            </a:pPr>
            <a:r>
              <a:rPr lang="en-US" dirty="0"/>
              <a:t>Melodee McPherson </a:t>
            </a:r>
          </a:p>
          <a:p>
            <a:pPr marL="0" indent="0">
              <a:buNone/>
            </a:pPr>
            <a:r>
              <a:rPr lang="en-US" dirty="0">
                <a:hlinkClick r:id="rId3"/>
              </a:rPr>
              <a:t>m.mcpherson@elsevier.com</a:t>
            </a:r>
            <a:r>
              <a:rPr lang="en-US" dirty="0"/>
              <a:t> </a:t>
            </a:r>
          </a:p>
          <a:p>
            <a:pPr marL="0" indent="0">
              <a:buNone/>
            </a:pPr>
            <a:endParaRPr lang="en-US" dirty="0"/>
          </a:p>
        </p:txBody>
      </p:sp>
      <p:pic>
        <p:nvPicPr>
          <p:cNvPr id="4" name="Picture 3">
            <a:extLst>
              <a:ext uri="{FF2B5EF4-FFF2-40B4-BE49-F238E27FC236}">
                <a16:creationId xmlns:a16="http://schemas.microsoft.com/office/drawing/2014/main" id="{8EAB04BB-B683-4ED2-AFA5-B6B566B1EBAB}"/>
              </a:ext>
            </a:extLst>
          </p:cNvPr>
          <p:cNvPicPr>
            <a:picLocks noChangeAspect="1"/>
          </p:cNvPicPr>
          <p:nvPr/>
        </p:nvPicPr>
        <p:blipFill>
          <a:blip r:embed="rId4"/>
          <a:stretch>
            <a:fillRect/>
          </a:stretch>
        </p:blipFill>
        <p:spPr>
          <a:xfrm>
            <a:off x="4798984" y="3001305"/>
            <a:ext cx="1532570" cy="1550391"/>
          </a:xfrm>
          <a:prstGeom prst="rect">
            <a:avLst/>
          </a:prstGeom>
        </p:spPr>
      </p:pic>
      <p:pic>
        <p:nvPicPr>
          <p:cNvPr id="6" name="Picture 5">
            <a:extLst>
              <a:ext uri="{FF2B5EF4-FFF2-40B4-BE49-F238E27FC236}">
                <a16:creationId xmlns:a16="http://schemas.microsoft.com/office/drawing/2014/main" id="{67276D38-0E14-4E6E-939C-1820CD370F88}"/>
              </a:ext>
            </a:extLst>
          </p:cNvPr>
          <p:cNvPicPr>
            <a:picLocks noChangeAspect="1"/>
          </p:cNvPicPr>
          <p:nvPr/>
        </p:nvPicPr>
        <p:blipFill>
          <a:blip r:embed="rId5"/>
          <a:stretch>
            <a:fillRect/>
          </a:stretch>
        </p:blipFill>
        <p:spPr>
          <a:xfrm>
            <a:off x="4798984" y="1021975"/>
            <a:ext cx="1492824" cy="1646105"/>
          </a:xfrm>
          <a:prstGeom prst="rect">
            <a:avLst/>
          </a:prstGeom>
        </p:spPr>
      </p:pic>
    </p:spTree>
    <p:extLst>
      <p:ext uri="{BB962C8B-B14F-4D97-AF65-F5344CB8AC3E}">
        <p14:creationId xmlns:p14="http://schemas.microsoft.com/office/powerpoint/2010/main" val="2892552000"/>
      </p:ext>
    </p:extLst>
  </p:cSld>
  <p:clrMapOvr>
    <a:masterClrMapping/>
  </p:clrMapOvr>
</p:sld>
</file>

<file path=ppt/theme/theme1.xml><?xml version="1.0" encoding="utf-8"?>
<a:theme xmlns:a="http://schemas.openxmlformats.org/drawingml/2006/main" name="Elsevier">
  <a:themeElements>
    <a:clrScheme name="Elsevier">
      <a:dk1>
        <a:srgbClr val="53565A"/>
      </a:dk1>
      <a:lt1>
        <a:sysClr val="window" lastClr="FFFFFF"/>
      </a:lt1>
      <a:dk2>
        <a:srgbClr val="53565A"/>
      </a:dk2>
      <a:lt2>
        <a:srgbClr val="E7E6E6"/>
      </a:lt2>
      <a:accent1>
        <a:srgbClr val="FDD300"/>
      </a:accent1>
      <a:accent2>
        <a:srgbClr val="FF6C00"/>
      </a:accent2>
      <a:accent3>
        <a:srgbClr val="F73E29"/>
      </a:accent3>
      <a:accent4>
        <a:srgbClr val="661CCA"/>
      </a:accent4>
      <a:accent5>
        <a:srgbClr val="3679E0"/>
      </a:accent5>
      <a:accent6>
        <a:srgbClr val="8ED7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Dark grey">
      <a:srgbClr val="53565A"/>
    </a:custClr>
    <a:custClr name="Orange">
      <a:srgbClr val="FF6C00"/>
    </a:custClr>
    <a:custClr name="Grey footer">
      <a:srgbClr val="A7A8AA"/>
    </a:custClr>
  </a:custClrLst>
  <a:extLst>
    <a:ext uri="{05A4C25C-085E-4340-85A3-A5531E510DB2}">
      <thm15:themeFamily xmlns:thm15="http://schemas.microsoft.com/office/thememl/2012/main" name="ELS_ppt-presentation_Arial 16_9 new.potx" id="{D40443C0-16AF-4A5D-8290-255DEE5F8301}" vid="{38A45B1D-F117-4F8B-9F78-F1219F5478A5}"/>
    </a:ext>
  </a:extLst>
</a:theme>
</file>

<file path=ppt/theme/theme2.xml><?xml version="1.0" encoding="utf-8"?>
<a:theme xmlns:a="http://schemas.openxmlformats.org/drawingml/2006/main" name="Elsevier Primary">
  <a:themeElements>
    <a:clrScheme name="Elsevier Primary">
      <a:dk1>
        <a:srgbClr val="53565A"/>
      </a:dk1>
      <a:lt1>
        <a:sysClr val="window" lastClr="FFFFFF"/>
      </a:lt1>
      <a:dk2>
        <a:srgbClr val="53565A"/>
      </a:dk2>
      <a:lt2>
        <a:srgbClr val="E7E6E6"/>
      </a:lt2>
      <a:accent1>
        <a:srgbClr val="FF6C00"/>
      </a:accent1>
      <a:accent2>
        <a:srgbClr val="007398"/>
      </a:accent2>
      <a:accent3>
        <a:srgbClr val="3679E0"/>
      </a:accent3>
      <a:accent4>
        <a:srgbClr val="FFF0E4"/>
      </a:accent4>
      <a:accent5>
        <a:srgbClr val="DCDCDC"/>
      </a:accent5>
      <a:accent6>
        <a:srgbClr val="CDE4FF"/>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Dark grey">
      <a:srgbClr val="53565A"/>
    </a:custClr>
    <a:custClr name="Orange">
      <a:srgbClr val="FF6C00"/>
    </a:custClr>
    <a:custClr name="Grey footer">
      <a:srgbClr val="A7A8AA"/>
    </a:custClr>
  </a:custClrLst>
  <a:extLst>
    <a:ext uri="{05A4C25C-085E-4340-85A3-A5531E510DB2}">
      <thm15:themeFamily xmlns:thm15="http://schemas.microsoft.com/office/thememl/2012/main" name="ELS_ppt-presentation_Arial 16_9 new.potx" id="{D40443C0-16AF-4A5D-8290-255DEE5F8301}" vid="{38A45B1D-F117-4F8B-9F78-F1219F5478A5}"/>
    </a:ext>
  </a:extLst>
</a:theme>
</file>

<file path=ppt/theme/theme3.xml><?xml version="1.0" encoding="utf-8"?>
<a:theme xmlns:a="http://schemas.openxmlformats.org/drawingml/2006/main" name="Elsevier Blue">
  <a:themeElements>
    <a:clrScheme name="Elsevier Tertiary based">
      <a:dk1>
        <a:srgbClr val="53565A"/>
      </a:dk1>
      <a:lt1>
        <a:sysClr val="window" lastClr="FFFFFF"/>
      </a:lt1>
      <a:dk2>
        <a:srgbClr val="53565A"/>
      </a:dk2>
      <a:lt2>
        <a:srgbClr val="E7E6E6"/>
      </a:lt2>
      <a:accent1>
        <a:srgbClr val="976500"/>
      </a:accent1>
      <a:accent2>
        <a:srgbClr val="073973"/>
      </a:accent2>
      <a:accent3>
        <a:srgbClr val="3679E0"/>
      </a:accent3>
      <a:accent4>
        <a:srgbClr val="FFEC84"/>
      </a:accent4>
      <a:accent5>
        <a:srgbClr val="DCDCDC"/>
      </a:accent5>
      <a:accent6>
        <a:srgbClr val="ACD2FF"/>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Dark grey">
      <a:srgbClr val="53565A"/>
    </a:custClr>
    <a:custClr name="Orange">
      <a:srgbClr val="FF6C00"/>
    </a:custClr>
    <a:custClr name="Grey footer">
      <a:srgbClr val="A7A8AA"/>
    </a:custClr>
  </a:custClrLst>
  <a:extLst>
    <a:ext uri="{05A4C25C-085E-4340-85A3-A5531E510DB2}">
      <thm15:themeFamily xmlns:thm15="http://schemas.microsoft.com/office/thememl/2012/main" name="ELS_ppt-presentation_Arial 16_9 new.potx" id="{D40443C0-16AF-4A5D-8290-255DEE5F8301}" vid="{38A45B1D-F117-4F8B-9F78-F1219F5478A5}"/>
    </a:ext>
  </a:extLst>
</a:theme>
</file>

<file path=ppt/theme/theme4.xml><?xml version="1.0" encoding="utf-8"?>
<a:theme xmlns:a="http://schemas.openxmlformats.org/drawingml/2006/main" name="Elsevier Green">
  <a:themeElements>
    <a:clrScheme name="Elsevier 3">
      <a:dk1>
        <a:srgbClr val="53565A"/>
      </a:dk1>
      <a:lt1>
        <a:sysClr val="window" lastClr="FFFFFF"/>
      </a:lt1>
      <a:dk2>
        <a:srgbClr val="53565A"/>
      </a:dk2>
      <a:lt2>
        <a:srgbClr val="E7E6E6"/>
      </a:lt2>
      <a:accent1>
        <a:srgbClr val="073973"/>
      </a:accent1>
      <a:accent2>
        <a:srgbClr val="496E01"/>
      </a:accent2>
      <a:accent3>
        <a:srgbClr val="8ED700"/>
      </a:accent3>
      <a:accent4>
        <a:srgbClr val="ACDBFF"/>
      </a:accent4>
      <a:accent5>
        <a:srgbClr val="DCDCDC"/>
      </a:accent5>
      <a:accent6>
        <a:srgbClr val="C0F25D"/>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Dark grey">
      <a:srgbClr val="53565A"/>
    </a:custClr>
    <a:custClr name="Orange">
      <a:srgbClr val="FF6C00"/>
    </a:custClr>
    <a:custClr name="Grey footer">
      <a:srgbClr val="A7A8AA"/>
    </a:custClr>
  </a:custClrLst>
  <a:extLst>
    <a:ext uri="{05A4C25C-085E-4340-85A3-A5531E510DB2}">
      <thm15:themeFamily xmlns:thm15="http://schemas.microsoft.com/office/thememl/2012/main" name="ELS_ppt-presentation_Arial 16_9 new.potx" id="{D40443C0-16AF-4A5D-8290-255DEE5F8301}" vid="{38A45B1D-F117-4F8B-9F78-F1219F5478A5}"/>
    </a:ext>
  </a:extLst>
</a:theme>
</file>

<file path=ppt/theme/theme5.xml><?xml version="1.0" encoding="utf-8"?>
<a:theme xmlns:a="http://schemas.openxmlformats.org/drawingml/2006/main" name="Elsevier Red">
  <a:themeElements>
    <a:clrScheme name="Elsevier Colours 3">
      <a:dk1>
        <a:srgbClr val="53565A"/>
      </a:dk1>
      <a:lt1>
        <a:sysClr val="window" lastClr="FFFFFF"/>
      </a:lt1>
      <a:dk2>
        <a:srgbClr val="53565A"/>
      </a:dk2>
      <a:lt2>
        <a:srgbClr val="E7E6E6"/>
      </a:lt2>
      <a:accent1>
        <a:srgbClr val="3C1276"/>
      </a:accent1>
      <a:accent2>
        <a:srgbClr val="A92B1D"/>
      </a:accent2>
      <a:accent3>
        <a:srgbClr val="F73E29"/>
      </a:accent3>
      <a:accent4>
        <a:srgbClr val="BB84FF"/>
      </a:accent4>
      <a:accent5>
        <a:srgbClr val="DCDCDC"/>
      </a:accent5>
      <a:accent6>
        <a:srgbClr val="FEB7B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Dark grey">
      <a:srgbClr val="53565A"/>
    </a:custClr>
    <a:custClr name="Orange">
      <a:srgbClr val="FF6C00"/>
    </a:custClr>
    <a:custClr name="Grey footer">
      <a:srgbClr val="A7A8AA"/>
    </a:custClr>
  </a:custClrLst>
  <a:extLst>
    <a:ext uri="{05A4C25C-085E-4340-85A3-A5531E510DB2}">
      <thm15:themeFamily xmlns:thm15="http://schemas.microsoft.com/office/thememl/2012/main" name="ELS_ppt-presentation_Arial 16_9 new.potx" id="{D40443C0-16AF-4A5D-8290-255DEE5F8301}" vid="{38A45B1D-F117-4F8B-9F78-F1219F5478A5}"/>
    </a:ext>
  </a:extLst>
</a:theme>
</file>

<file path=ppt/theme/theme6.xml><?xml version="1.0" encoding="utf-8"?>
<a:theme xmlns:a="http://schemas.openxmlformats.org/drawingml/2006/main" name="Elsevier Purple">
  <a:themeElements>
    <a:clrScheme name="Elsevier Colours 4">
      <a:dk1>
        <a:srgbClr val="53565A"/>
      </a:dk1>
      <a:lt1>
        <a:sysClr val="window" lastClr="FFFFFF"/>
      </a:lt1>
      <a:dk2>
        <a:srgbClr val="53565A"/>
      </a:dk2>
      <a:lt2>
        <a:srgbClr val="E7E6E6"/>
      </a:lt2>
      <a:accent1>
        <a:srgbClr val="496E01"/>
      </a:accent1>
      <a:accent2>
        <a:srgbClr val="3C1276"/>
      </a:accent2>
      <a:accent3>
        <a:srgbClr val="661CCA"/>
      </a:accent3>
      <a:accent4>
        <a:srgbClr val="C0F25D"/>
      </a:accent4>
      <a:accent5>
        <a:srgbClr val="DCDCDC"/>
      </a:accent5>
      <a:accent6>
        <a:srgbClr val="BB84FF"/>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Dark grey">
      <a:srgbClr val="53565A"/>
    </a:custClr>
    <a:custClr name="Orange">
      <a:srgbClr val="FF6C00"/>
    </a:custClr>
    <a:custClr name="Grey footer">
      <a:srgbClr val="A7A8AA"/>
    </a:custClr>
  </a:custClrLst>
  <a:extLst>
    <a:ext uri="{05A4C25C-085E-4340-85A3-A5531E510DB2}">
      <thm15:themeFamily xmlns:thm15="http://schemas.microsoft.com/office/thememl/2012/main" name="ELS_ppt-presentation_Arial 16_9 new.potx" id="{D40443C0-16AF-4A5D-8290-255DEE5F8301}" vid="{38A45B1D-F117-4F8B-9F78-F1219F5478A5}"/>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72</Words>
  <Application>Microsoft Office PowerPoint</Application>
  <PresentationFormat>On-screen Show (16:9)</PresentationFormat>
  <Paragraphs>22</Paragraphs>
  <Slides>4</Slides>
  <Notes>0</Notes>
  <HiddenSlides>0</HiddenSlides>
  <MMClips>0</MMClips>
  <ScaleCrop>false</ScaleCrop>
  <HeadingPairs>
    <vt:vector size="6" baseType="variant">
      <vt:variant>
        <vt:lpstr>Fonts Used</vt:lpstr>
      </vt:variant>
      <vt:variant>
        <vt:i4>2</vt:i4>
      </vt:variant>
      <vt:variant>
        <vt:lpstr>Theme</vt:lpstr>
      </vt:variant>
      <vt:variant>
        <vt:i4>6</vt:i4>
      </vt:variant>
      <vt:variant>
        <vt:lpstr>Slide Titles</vt:lpstr>
      </vt:variant>
      <vt:variant>
        <vt:i4>4</vt:i4>
      </vt:variant>
    </vt:vector>
  </HeadingPairs>
  <TitlesOfParts>
    <vt:vector size="12" baseType="lpstr">
      <vt:lpstr>Arial</vt:lpstr>
      <vt:lpstr>Calibri</vt:lpstr>
      <vt:lpstr>Elsevier</vt:lpstr>
      <vt:lpstr>Elsevier Primary</vt:lpstr>
      <vt:lpstr>Elsevier Blue</vt:lpstr>
      <vt:lpstr>Elsevier Green</vt:lpstr>
      <vt:lpstr>Elsevier Red</vt:lpstr>
      <vt:lpstr>Elsevier Purple</vt:lpstr>
      <vt:lpstr>PowerPoint Presentation</vt:lpstr>
      <vt:lpstr>PowerPoint Presentation</vt:lpstr>
      <vt:lpstr>Pharmacy Technician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2020-11-10T15:47:12Z</dcterms:created>
  <dcterms:modified xsi:type="dcterms:W3CDTF">2021-04-15T14:03:46Z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49ac42a-3eb4-4074-b885-aea26bd6241e_Enabled">
    <vt:lpwstr>true</vt:lpwstr>
  </property>
  <property fmtid="{D5CDD505-2E9C-101B-9397-08002B2CF9AE}" pid="3" name="MSIP_Label_549ac42a-3eb4-4074-b885-aea26bd6241e_SetDate">
    <vt:lpwstr>2021-04-09T14:11:52Z</vt:lpwstr>
  </property>
  <property fmtid="{D5CDD505-2E9C-101B-9397-08002B2CF9AE}" pid="4" name="MSIP_Label_549ac42a-3eb4-4074-b885-aea26bd6241e_Method">
    <vt:lpwstr>Standard</vt:lpwstr>
  </property>
  <property fmtid="{D5CDD505-2E9C-101B-9397-08002B2CF9AE}" pid="5" name="MSIP_Label_549ac42a-3eb4-4074-b885-aea26bd6241e_Name">
    <vt:lpwstr>General Business</vt:lpwstr>
  </property>
  <property fmtid="{D5CDD505-2E9C-101B-9397-08002B2CF9AE}" pid="6" name="MSIP_Label_549ac42a-3eb4-4074-b885-aea26bd6241e_SiteId">
    <vt:lpwstr>9274ee3f-9425-4109-a27f-9fb15c10675d</vt:lpwstr>
  </property>
  <property fmtid="{D5CDD505-2E9C-101B-9397-08002B2CF9AE}" pid="7" name="MSIP_Label_549ac42a-3eb4-4074-b885-aea26bd6241e_ActionId">
    <vt:lpwstr>c775d189-ebd8-4ec1-8af7-c8b6d0b672a8</vt:lpwstr>
  </property>
  <property fmtid="{D5CDD505-2E9C-101B-9397-08002B2CF9AE}" pid="8" name="MSIP_Label_549ac42a-3eb4-4074-b885-aea26bd6241e_ContentBits">
    <vt:lpwstr>0</vt:lpwstr>
  </property>
</Properties>
</file>