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8" r:id="rId5"/>
    <p:sldId id="258" r:id="rId6"/>
    <p:sldId id="275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88" autoAdjust="0"/>
    <p:restoredTop sz="94291" autoAdjust="0"/>
  </p:normalViewPr>
  <p:slideViewPr>
    <p:cSldViewPr snapToGrid="0" showGuides="1">
      <p:cViewPr varScale="1">
        <p:scale>
          <a:sx n="62" d="100"/>
          <a:sy n="62" d="100"/>
        </p:scale>
        <p:origin x="60" y="3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 userDrawn="1"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2" r:id="rId7"/>
    <p:sldLayoutId id="2147483693" r:id="rId8"/>
    <p:sldLayoutId id="2147483694" r:id="rId9"/>
    <p:sldLayoutId id="2147483698" r:id="rId10"/>
    <p:sldLayoutId id="2147483701" r:id="rId11"/>
    <p:sldLayoutId id="2147483700" r:id="rId12"/>
    <p:sldLayoutId id="2147483687" r:id="rId13"/>
    <p:sldLayoutId id="214748368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4137460" y="0"/>
            <a:ext cx="8054540" cy="6862714"/>
          </a:xfrm>
          <a:custGeom>
            <a:avLst/>
            <a:gdLst>
              <a:gd name="connsiteX0" fmla="*/ 0 w 7233501"/>
              <a:gd name="connsiteY0" fmla="*/ 7013542 h 7013542"/>
              <a:gd name="connsiteX1" fmla="*/ 1753386 w 7233501"/>
              <a:gd name="connsiteY1" fmla="*/ 0 h 7013542"/>
              <a:gd name="connsiteX2" fmla="*/ 7233501 w 7233501"/>
              <a:gd name="connsiteY2" fmla="*/ 0 h 7013542"/>
              <a:gd name="connsiteX3" fmla="*/ 5480116 w 7233501"/>
              <a:gd name="connsiteY3" fmla="*/ 7013542 h 7013542"/>
              <a:gd name="connsiteX4" fmla="*/ 0 w 7233501"/>
              <a:gd name="connsiteY4" fmla="*/ 7013542 h 7013542"/>
              <a:gd name="connsiteX0" fmla="*/ 0 w 8053633"/>
              <a:gd name="connsiteY0" fmla="*/ 6862713 h 7013542"/>
              <a:gd name="connsiteX1" fmla="*/ 2573518 w 8053633"/>
              <a:gd name="connsiteY1" fmla="*/ 0 h 7013542"/>
              <a:gd name="connsiteX2" fmla="*/ 8053633 w 8053633"/>
              <a:gd name="connsiteY2" fmla="*/ 0 h 7013542"/>
              <a:gd name="connsiteX3" fmla="*/ 6300248 w 8053633"/>
              <a:gd name="connsiteY3" fmla="*/ 7013542 h 7013542"/>
              <a:gd name="connsiteX4" fmla="*/ 0 w 8053633"/>
              <a:gd name="connsiteY4" fmla="*/ 6862713 h 7013542"/>
              <a:gd name="connsiteX0" fmla="*/ 0 w 8053633"/>
              <a:gd name="connsiteY0" fmla="*/ 6862713 h 6862713"/>
              <a:gd name="connsiteX1" fmla="*/ 2573518 w 8053633"/>
              <a:gd name="connsiteY1" fmla="*/ 0 h 6862713"/>
              <a:gd name="connsiteX2" fmla="*/ 8053633 w 8053633"/>
              <a:gd name="connsiteY2" fmla="*/ 0 h 6862713"/>
              <a:gd name="connsiteX3" fmla="*/ 8044206 w 8053633"/>
              <a:gd name="connsiteY3" fmla="*/ 6853287 h 6862713"/>
              <a:gd name="connsiteX4" fmla="*/ 0 w 8053633"/>
              <a:gd name="connsiteY4" fmla="*/ 6862713 h 6862713"/>
              <a:gd name="connsiteX0" fmla="*/ 0 w 8054540"/>
              <a:gd name="connsiteY0" fmla="*/ 6862713 h 6862714"/>
              <a:gd name="connsiteX1" fmla="*/ 2573518 w 8054540"/>
              <a:gd name="connsiteY1" fmla="*/ 0 h 6862714"/>
              <a:gd name="connsiteX2" fmla="*/ 8053633 w 8054540"/>
              <a:gd name="connsiteY2" fmla="*/ 0 h 6862714"/>
              <a:gd name="connsiteX3" fmla="*/ 8053633 w 8054540"/>
              <a:gd name="connsiteY3" fmla="*/ 6862714 h 6862714"/>
              <a:gd name="connsiteX4" fmla="*/ 0 w 8054540"/>
              <a:gd name="connsiteY4" fmla="*/ 6862713 h 68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4540" h="6862714">
                <a:moveTo>
                  <a:pt x="0" y="6862713"/>
                </a:moveTo>
                <a:lnTo>
                  <a:pt x="2573518" y="0"/>
                </a:lnTo>
                <a:lnTo>
                  <a:pt x="8053633" y="0"/>
                </a:lnTo>
                <a:cubicBezTo>
                  <a:pt x="8050491" y="2284429"/>
                  <a:pt x="8056775" y="4578285"/>
                  <a:pt x="8053633" y="6862714"/>
                </a:cubicBezTo>
                <a:lnTo>
                  <a:pt x="0" y="686271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12" name="Parallelogram 4"/>
          <p:cNvSpPr/>
          <p:nvPr/>
        </p:nvSpPr>
        <p:spPr>
          <a:xfrm>
            <a:off x="-10632" y="-10634"/>
            <a:ext cx="7538484" cy="6868633"/>
          </a:xfrm>
          <a:custGeom>
            <a:avLst/>
            <a:gdLst>
              <a:gd name="connsiteX0" fmla="*/ 0 w 6741042"/>
              <a:gd name="connsiteY0" fmla="*/ 6858000 h 6858000"/>
              <a:gd name="connsiteX1" fmla="*/ 1685261 w 6741042"/>
              <a:gd name="connsiteY1" fmla="*/ 0 h 6858000"/>
              <a:gd name="connsiteX2" fmla="*/ 6741042 w 6741042"/>
              <a:gd name="connsiteY2" fmla="*/ 0 h 6858000"/>
              <a:gd name="connsiteX3" fmla="*/ 5055782 w 6741042"/>
              <a:gd name="connsiteY3" fmla="*/ 6858000 h 6858000"/>
              <a:gd name="connsiteX4" fmla="*/ 0 w 6741042"/>
              <a:gd name="connsiteY4" fmla="*/ 6858000 h 6858000"/>
              <a:gd name="connsiteX0" fmla="*/ 0 w 6741042"/>
              <a:gd name="connsiteY0" fmla="*/ 6868632 h 6868632"/>
              <a:gd name="connsiteX1" fmla="*/ 5317 w 6741042"/>
              <a:gd name="connsiteY1" fmla="*/ 0 h 6868632"/>
              <a:gd name="connsiteX2" fmla="*/ 6741042 w 6741042"/>
              <a:gd name="connsiteY2" fmla="*/ 10632 h 6868632"/>
              <a:gd name="connsiteX3" fmla="*/ 5055782 w 6741042"/>
              <a:gd name="connsiteY3" fmla="*/ 6868632 h 6868632"/>
              <a:gd name="connsiteX4" fmla="*/ 0 w 6741042"/>
              <a:gd name="connsiteY4" fmla="*/ 6868632 h 6868632"/>
              <a:gd name="connsiteX0" fmla="*/ 0 w 7538484"/>
              <a:gd name="connsiteY0" fmla="*/ 6868633 h 6868633"/>
              <a:gd name="connsiteX1" fmla="*/ 5317 w 7538484"/>
              <a:gd name="connsiteY1" fmla="*/ 1 h 6868633"/>
              <a:gd name="connsiteX2" fmla="*/ 7538484 w 7538484"/>
              <a:gd name="connsiteY2" fmla="*/ 0 h 6868633"/>
              <a:gd name="connsiteX3" fmla="*/ 5055782 w 7538484"/>
              <a:gd name="connsiteY3" fmla="*/ 6868633 h 6868633"/>
              <a:gd name="connsiteX4" fmla="*/ 0 w 7538484"/>
              <a:gd name="connsiteY4" fmla="*/ 6868633 h 6868633"/>
              <a:gd name="connsiteX0" fmla="*/ 0 w 7538484"/>
              <a:gd name="connsiteY0" fmla="*/ 6868633 h 6889898"/>
              <a:gd name="connsiteX1" fmla="*/ 5317 w 7538484"/>
              <a:gd name="connsiteY1" fmla="*/ 1 h 6889898"/>
              <a:gd name="connsiteX2" fmla="*/ 7538484 w 7538484"/>
              <a:gd name="connsiteY2" fmla="*/ 0 h 6889898"/>
              <a:gd name="connsiteX3" fmla="*/ 5087680 w 7538484"/>
              <a:gd name="connsiteY3" fmla="*/ 6889898 h 6889898"/>
              <a:gd name="connsiteX4" fmla="*/ 0 w 7538484"/>
              <a:gd name="connsiteY4" fmla="*/ 6868633 h 6889898"/>
              <a:gd name="connsiteX0" fmla="*/ 0 w 7538484"/>
              <a:gd name="connsiteY0" fmla="*/ 6868633 h 6868633"/>
              <a:gd name="connsiteX1" fmla="*/ 5317 w 7538484"/>
              <a:gd name="connsiteY1" fmla="*/ 1 h 6868633"/>
              <a:gd name="connsiteX2" fmla="*/ 7538484 w 7538484"/>
              <a:gd name="connsiteY2" fmla="*/ 0 h 6868633"/>
              <a:gd name="connsiteX3" fmla="*/ 5108945 w 7538484"/>
              <a:gd name="connsiteY3" fmla="*/ 6868633 h 6868633"/>
              <a:gd name="connsiteX4" fmla="*/ 0 w 7538484"/>
              <a:gd name="connsiteY4" fmla="*/ 6868633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484" h="6868633">
                <a:moveTo>
                  <a:pt x="0" y="6868633"/>
                </a:moveTo>
                <a:cubicBezTo>
                  <a:pt x="1772" y="4579089"/>
                  <a:pt x="3545" y="2289545"/>
                  <a:pt x="5317" y="1"/>
                </a:cubicBezTo>
                <a:lnTo>
                  <a:pt x="7538484" y="0"/>
                </a:lnTo>
                <a:lnTo>
                  <a:pt x="5108945" y="6868633"/>
                </a:lnTo>
                <a:lnTo>
                  <a:pt x="0" y="6868633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8284" y="3773554"/>
            <a:ext cx="4507740" cy="2120256"/>
          </a:xfrm>
        </p:spPr>
        <p:txBody>
          <a:bodyPr/>
          <a:lstStyle/>
          <a:p>
            <a:r>
              <a:rPr lang="en-US" dirty="0"/>
              <a:t>Helping Private Career Colleges in Ontario reframe their future with curriculum choices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" y="1404594"/>
            <a:ext cx="6034831" cy="1590853"/>
          </a:xfrm>
          <a:prstGeom prst="rect">
            <a:avLst/>
          </a:prstGeom>
        </p:spPr>
      </p:pic>
      <p:sp>
        <p:nvSpPr>
          <p:cNvPr id="13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632" y="3240500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2" name="bensound-creativemind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7238.2"/>
                  <p14:fade out="1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12" y="873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29" y="801248"/>
            <a:ext cx="6099734" cy="782638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accent1"/>
                </a:solidFill>
              </a:rPr>
              <a:t>Curriculum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Spotlight</a:t>
            </a:r>
            <a:endParaRPr lang="ru-RU" b="0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929" y="2138959"/>
            <a:ext cx="4421856" cy="74904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HealthCare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8380" y="2977586"/>
            <a:ext cx="5540661" cy="25886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Personal Support Worker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Mental Health and Addictions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Child and Youth Care</a:t>
            </a:r>
          </a:p>
        </p:txBody>
      </p:sp>
      <p:sp>
        <p:nvSpPr>
          <p:cNvPr id="9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3604" y="1733313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grpSp>
        <p:nvGrpSpPr>
          <p:cNvPr id="11" name="Group 10" descr="Icon Doctor">
            <a:extLst>
              <a:ext uri="{FF2B5EF4-FFF2-40B4-BE49-F238E27FC236}">
                <a16:creationId xmlns:a16="http://schemas.microsoft.com/office/drawing/2014/main" id="{E9DBD697-D950-4E35-9DE5-A0C834127864}"/>
              </a:ext>
            </a:extLst>
          </p:cNvPr>
          <p:cNvGrpSpPr>
            <a:grpSpLocks noChangeAspect="1"/>
          </p:cNvGrpSpPr>
          <p:nvPr/>
        </p:nvGrpSpPr>
        <p:grpSpPr>
          <a:xfrm>
            <a:off x="782573" y="3070902"/>
            <a:ext cx="306222" cy="372176"/>
            <a:chOff x="6939367" y="37502"/>
            <a:chExt cx="742950" cy="902969"/>
          </a:xfrm>
          <a:solidFill>
            <a:schemeClr val="accent2"/>
          </a:solidFill>
        </p:grpSpPr>
        <p:sp>
          <p:nvSpPr>
            <p:cNvPr id="12" name="Freeform: Shape 53">
              <a:extLst>
                <a:ext uri="{FF2B5EF4-FFF2-40B4-BE49-F238E27FC236}">
                  <a16:creationId xmlns:a16="http://schemas.microsoft.com/office/drawing/2014/main" id="{48ADB8A8-8157-4E9C-BA76-1F538C33554B}"/>
                </a:ext>
              </a:extLst>
            </p:cNvPr>
            <p:cNvSpPr/>
            <p:nvPr/>
          </p:nvSpPr>
          <p:spPr>
            <a:xfrm>
              <a:off x="7477530" y="594714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" name="Freeform: Shape 54">
              <a:extLst>
                <a:ext uri="{FF2B5EF4-FFF2-40B4-BE49-F238E27FC236}">
                  <a16:creationId xmlns:a16="http://schemas.microsoft.com/office/drawing/2014/main" id="{CA00A7B0-F072-47CC-9356-6E33947D7A4A}"/>
                </a:ext>
              </a:extLst>
            </p:cNvPr>
            <p:cNvSpPr/>
            <p:nvPr/>
          </p:nvSpPr>
          <p:spPr>
            <a:xfrm>
              <a:off x="6939367" y="454696"/>
              <a:ext cx="742950" cy="485775"/>
            </a:xfrm>
            <a:custGeom>
              <a:avLst/>
              <a:gdLst>
                <a:gd name="connsiteX0" fmla="*/ 556260 w 742950"/>
                <a:gd name="connsiteY0" fmla="*/ 0 h 485775"/>
                <a:gd name="connsiteX1" fmla="*/ 531495 w 742950"/>
                <a:gd name="connsiteY1" fmla="*/ 19050 h 485775"/>
                <a:gd name="connsiteX2" fmla="*/ 581025 w 742950"/>
                <a:gd name="connsiteY2" fmla="*/ 112395 h 485775"/>
                <a:gd name="connsiteX3" fmla="*/ 625793 w 742950"/>
                <a:gd name="connsiteY3" fmla="*/ 168593 h 485775"/>
                <a:gd name="connsiteX4" fmla="*/ 567690 w 742950"/>
                <a:gd name="connsiteY4" fmla="*/ 226695 h 485775"/>
                <a:gd name="connsiteX5" fmla="*/ 509587 w 742950"/>
                <a:gd name="connsiteY5" fmla="*/ 168593 h 485775"/>
                <a:gd name="connsiteX6" fmla="*/ 551498 w 742950"/>
                <a:gd name="connsiteY6" fmla="*/ 113348 h 485775"/>
                <a:gd name="connsiteX7" fmla="*/ 505778 w 742950"/>
                <a:gd name="connsiteY7" fmla="*/ 35243 h 485775"/>
                <a:gd name="connsiteX8" fmla="*/ 376237 w 742950"/>
                <a:gd name="connsiteY8" fmla="*/ 67628 h 485775"/>
                <a:gd name="connsiteX9" fmla="*/ 250508 w 742950"/>
                <a:gd name="connsiteY9" fmla="*/ 37148 h 485775"/>
                <a:gd name="connsiteX10" fmla="*/ 204787 w 742950"/>
                <a:gd name="connsiteY10" fmla="*/ 168593 h 485775"/>
                <a:gd name="connsiteX11" fmla="*/ 290512 w 742950"/>
                <a:gd name="connsiteY11" fmla="*/ 269558 h 485775"/>
                <a:gd name="connsiteX12" fmla="*/ 290512 w 742950"/>
                <a:gd name="connsiteY12" fmla="*/ 337185 h 485775"/>
                <a:gd name="connsiteX13" fmla="*/ 275273 w 742950"/>
                <a:gd name="connsiteY13" fmla="*/ 352425 h 485775"/>
                <a:gd name="connsiteX14" fmla="*/ 228600 w 742950"/>
                <a:gd name="connsiteY14" fmla="*/ 352425 h 485775"/>
                <a:gd name="connsiteX15" fmla="*/ 213360 w 742950"/>
                <a:gd name="connsiteY15" fmla="*/ 337185 h 485775"/>
                <a:gd name="connsiteX16" fmla="*/ 228600 w 742950"/>
                <a:gd name="connsiteY16" fmla="*/ 321945 h 485775"/>
                <a:gd name="connsiteX17" fmla="*/ 260985 w 742950"/>
                <a:gd name="connsiteY17" fmla="*/ 321945 h 485775"/>
                <a:gd name="connsiteX18" fmla="*/ 260985 w 742950"/>
                <a:gd name="connsiteY18" fmla="*/ 268605 h 485775"/>
                <a:gd name="connsiteX19" fmla="*/ 188595 w 742950"/>
                <a:gd name="connsiteY19" fmla="*/ 196215 h 485775"/>
                <a:gd name="connsiteX20" fmla="*/ 116205 w 742950"/>
                <a:gd name="connsiteY20" fmla="*/ 268605 h 485775"/>
                <a:gd name="connsiteX21" fmla="*/ 116205 w 742950"/>
                <a:gd name="connsiteY21" fmla="*/ 321945 h 485775"/>
                <a:gd name="connsiteX22" fmla="*/ 148590 w 742950"/>
                <a:gd name="connsiteY22" fmla="*/ 321945 h 485775"/>
                <a:gd name="connsiteX23" fmla="*/ 163830 w 742950"/>
                <a:gd name="connsiteY23" fmla="*/ 337185 h 485775"/>
                <a:gd name="connsiteX24" fmla="*/ 148590 w 742950"/>
                <a:gd name="connsiteY24" fmla="*/ 352425 h 485775"/>
                <a:gd name="connsiteX25" fmla="*/ 100965 w 742950"/>
                <a:gd name="connsiteY25" fmla="*/ 352425 h 485775"/>
                <a:gd name="connsiteX26" fmla="*/ 85725 w 742950"/>
                <a:gd name="connsiteY26" fmla="*/ 337185 h 485775"/>
                <a:gd name="connsiteX27" fmla="*/ 85725 w 742950"/>
                <a:gd name="connsiteY27" fmla="*/ 269558 h 485775"/>
                <a:gd name="connsiteX28" fmla="*/ 174308 w 742950"/>
                <a:gd name="connsiteY28" fmla="*/ 168593 h 485775"/>
                <a:gd name="connsiteX29" fmla="*/ 223837 w 742950"/>
                <a:gd name="connsiteY29" fmla="*/ 21907 h 485775"/>
                <a:gd name="connsiteX30" fmla="*/ 194310 w 742950"/>
                <a:gd name="connsiteY30" fmla="*/ 0 h 485775"/>
                <a:gd name="connsiteX31" fmla="*/ 0 w 742950"/>
                <a:gd name="connsiteY31" fmla="*/ 259080 h 485775"/>
                <a:gd name="connsiteX32" fmla="*/ 0 w 742950"/>
                <a:gd name="connsiteY32" fmla="*/ 429578 h 485775"/>
                <a:gd name="connsiteX33" fmla="*/ 58103 w 742950"/>
                <a:gd name="connsiteY33" fmla="*/ 487680 h 485775"/>
                <a:gd name="connsiteX34" fmla="*/ 693420 w 742950"/>
                <a:gd name="connsiteY34" fmla="*/ 487680 h 485775"/>
                <a:gd name="connsiteX35" fmla="*/ 751523 w 742950"/>
                <a:gd name="connsiteY35" fmla="*/ 429578 h 485775"/>
                <a:gd name="connsiteX36" fmla="*/ 751523 w 742950"/>
                <a:gd name="connsiteY36" fmla="*/ 259080 h 485775"/>
                <a:gd name="connsiteX37" fmla="*/ 556260 w 742950"/>
                <a:gd name="connsiteY37" fmla="*/ 0 h 485775"/>
                <a:gd name="connsiteX38" fmla="*/ 549593 w 742950"/>
                <a:gd name="connsiteY38" fmla="*/ 366713 h 485775"/>
                <a:gd name="connsiteX39" fmla="*/ 541020 w 742950"/>
                <a:gd name="connsiteY39" fmla="*/ 375285 h 485775"/>
                <a:gd name="connsiteX40" fmla="*/ 502920 w 742950"/>
                <a:gd name="connsiteY40" fmla="*/ 375285 h 485775"/>
                <a:gd name="connsiteX41" fmla="*/ 502920 w 742950"/>
                <a:gd name="connsiteY41" fmla="*/ 414338 h 485775"/>
                <a:gd name="connsiteX42" fmla="*/ 494348 w 742950"/>
                <a:gd name="connsiteY42" fmla="*/ 422910 h 485775"/>
                <a:gd name="connsiteX43" fmla="*/ 461010 w 742950"/>
                <a:gd name="connsiteY43" fmla="*/ 422910 h 485775"/>
                <a:gd name="connsiteX44" fmla="*/ 452437 w 742950"/>
                <a:gd name="connsiteY44" fmla="*/ 414338 h 485775"/>
                <a:gd name="connsiteX45" fmla="*/ 452437 w 742950"/>
                <a:gd name="connsiteY45" fmla="*/ 375285 h 485775"/>
                <a:gd name="connsiteX46" fmla="*/ 414337 w 742950"/>
                <a:gd name="connsiteY46" fmla="*/ 375285 h 485775"/>
                <a:gd name="connsiteX47" fmla="*/ 405765 w 742950"/>
                <a:gd name="connsiteY47" fmla="*/ 366713 h 485775"/>
                <a:gd name="connsiteX48" fmla="*/ 405765 w 742950"/>
                <a:gd name="connsiteY48" fmla="*/ 332422 h 485775"/>
                <a:gd name="connsiteX49" fmla="*/ 414337 w 742950"/>
                <a:gd name="connsiteY49" fmla="*/ 323850 h 485775"/>
                <a:gd name="connsiteX50" fmla="*/ 452437 w 742950"/>
                <a:gd name="connsiteY50" fmla="*/ 323850 h 485775"/>
                <a:gd name="connsiteX51" fmla="*/ 452437 w 742950"/>
                <a:gd name="connsiteY51" fmla="*/ 284797 h 485775"/>
                <a:gd name="connsiteX52" fmla="*/ 461010 w 742950"/>
                <a:gd name="connsiteY52" fmla="*/ 276225 h 485775"/>
                <a:gd name="connsiteX53" fmla="*/ 494348 w 742950"/>
                <a:gd name="connsiteY53" fmla="*/ 276225 h 485775"/>
                <a:gd name="connsiteX54" fmla="*/ 502920 w 742950"/>
                <a:gd name="connsiteY54" fmla="*/ 284797 h 485775"/>
                <a:gd name="connsiteX55" fmla="*/ 502920 w 742950"/>
                <a:gd name="connsiteY55" fmla="*/ 323850 h 485775"/>
                <a:gd name="connsiteX56" fmla="*/ 541020 w 742950"/>
                <a:gd name="connsiteY56" fmla="*/ 323850 h 485775"/>
                <a:gd name="connsiteX57" fmla="*/ 549593 w 742950"/>
                <a:gd name="connsiteY57" fmla="*/ 332422 h 485775"/>
                <a:gd name="connsiteX58" fmla="*/ 549593 w 742950"/>
                <a:gd name="connsiteY58" fmla="*/ 366713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2950" h="485775">
                  <a:moveTo>
                    <a:pt x="556260" y="0"/>
                  </a:moveTo>
                  <a:cubicBezTo>
                    <a:pt x="548640" y="7620"/>
                    <a:pt x="540068" y="13335"/>
                    <a:pt x="531495" y="19050"/>
                  </a:cubicBezTo>
                  <a:cubicBezTo>
                    <a:pt x="550545" y="39053"/>
                    <a:pt x="575310" y="73343"/>
                    <a:pt x="581025" y="112395"/>
                  </a:cubicBezTo>
                  <a:cubicBezTo>
                    <a:pt x="606743" y="118110"/>
                    <a:pt x="625793" y="141923"/>
                    <a:pt x="625793" y="168593"/>
                  </a:cubicBezTo>
                  <a:cubicBezTo>
                    <a:pt x="625793" y="200978"/>
                    <a:pt x="600075" y="226695"/>
                    <a:pt x="567690" y="226695"/>
                  </a:cubicBezTo>
                  <a:cubicBezTo>
                    <a:pt x="535305" y="226695"/>
                    <a:pt x="509587" y="200978"/>
                    <a:pt x="509587" y="168593"/>
                  </a:cubicBezTo>
                  <a:cubicBezTo>
                    <a:pt x="509587" y="142875"/>
                    <a:pt x="527685" y="120015"/>
                    <a:pt x="551498" y="113348"/>
                  </a:cubicBezTo>
                  <a:cubicBezTo>
                    <a:pt x="545783" y="80963"/>
                    <a:pt x="521970" y="51435"/>
                    <a:pt x="505778" y="35243"/>
                  </a:cubicBezTo>
                  <a:cubicBezTo>
                    <a:pt x="466725" y="56198"/>
                    <a:pt x="422910" y="67628"/>
                    <a:pt x="376237" y="67628"/>
                  </a:cubicBezTo>
                  <a:cubicBezTo>
                    <a:pt x="331470" y="67628"/>
                    <a:pt x="288608" y="56198"/>
                    <a:pt x="250508" y="37148"/>
                  </a:cubicBezTo>
                  <a:cubicBezTo>
                    <a:pt x="234315" y="61913"/>
                    <a:pt x="208598" y="110490"/>
                    <a:pt x="204787" y="168593"/>
                  </a:cubicBezTo>
                  <a:cubicBezTo>
                    <a:pt x="253365" y="176213"/>
                    <a:pt x="290512" y="218122"/>
                    <a:pt x="290512" y="269558"/>
                  </a:cubicBezTo>
                  <a:lnTo>
                    <a:pt x="290512" y="337185"/>
                  </a:lnTo>
                  <a:cubicBezTo>
                    <a:pt x="290512" y="345758"/>
                    <a:pt x="283845" y="352425"/>
                    <a:pt x="275273" y="352425"/>
                  </a:cubicBezTo>
                  <a:lnTo>
                    <a:pt x="228600" y="352425"/>
                  </a:lnTo>
                  <a:cubicBezTo>
                    <a:pt x="220028" y="352425"/>
                    <a:pt x="213360" y="345758"/>
                    <a:pt x="213360" y="337185"/>
                  </a:cubicBezTo>
                  <a:cubicBezTo>
                    <a:pt x="213360" y="328613"/>
                    <a:pt x="220028" y="321945"/>
                    <a:pt x="228600" y="321945"/>
                  </a:cubicBezTo>
                  <a:lnTo>
                    <a:pt x="260985" y="321945"/>
                  </a:lnTo>
                  <a:lnTo>
                    <a:pt x="260985" y="268605"/>
                  </a:lnTo>
                  <a:cubicBezTo>
                    <a:pt x="260985" y="228600"/>
                    <a:pt x="228600" y="196215"/>
                    <a:pt x="188595" y="196215"/>
                  </a:cubicBezTo>
                  <a:cubicBezTo>
                    <a:pt x="148590" y="196215"/>
                    <a:pt x="116205" y="228600"/>
                    <a:pt x="116205" y="268605"/>
                  </a:cubicBezTo>
                  <a:lnTo>
                    <a:pt x="116205" y="321945"/>
                  </a:lnTo>
                  <a:lnTo>
                    <a:pt x="148590" y="321945"/>
                  </a:lnTo>
                  <a:cubicBezTo>
                    <a:pt x="157163" y="321945"/>
                    <a:pt x="163830" y="328613"/>
                    <a:pt x="163830" y="337185"/>
                  </a:cubicBezTo>
                  <a:cubicBezTo>
                    <a:pt x="163830" y="345758"/>
                    <a:pt x="157163" y="352425"/>
                    <a:pt x="148590" y="352425"/>
                  </a:cubicBezTo>
                  <a:lnTo>
                    <a:pt x="100965" y="352425"/>
                  </a:lnTo>
                  <a:cubicBezTo>
                    <a:pt x="92392" y="352425"/>
                    <a:pt x="85725" y="345758"/>
                    <a:pt x="85725" y="337185"/>
                  </a:cubicBezTo>
                  <a:lnTo>
                    <a:pt x="85725" y="269558"/>
                  </a:lnTo>
                  <a:cubicBezTo>
                    <a:pt x="85725" y="218122"/>
                    <a:pt x="123825" y="175260"/>
                    <a:pt x="174308" y="168593"/>
                  </a:cubicBezTo>
                  <a:cubicBezTo>
                    <a:pt x="178117" y="102870"/>
                    <a:pt x="205740" y="50482"/>
                    <a:pt x="223837" y="21907"/>
                  </a:cubicBezTo>
                  <a:cubicBezTo>
                    <a:pt x="213360" y="15240"/>
                    <a:pt x="203835" y="8573"/>
                    <a:pt x="194310" y="0"/>
                  </a:cubicBezTo>
                  <a:cubicBezTo>
                    <a:pt x="81915" y="33338"/>
                    <a:pt x="0" y="137160"/>
                    <a:pt x="0" y="259080"/>
                  </a:cubicBezTo>
                  <a:lnTo>
                    <a:pt x="0" y="429578"/>
                  </a:lnTo>
                  <a:cubicBezTo>
                    <a:pt x="0" y="461963"/>
                    <a:pt x="25717" y="487680"/>
                    <a:pt x="58103" y="487680"/>
                  </a:cubicBezTo>
                  <a:lnTo>
                    <a:pt x="693420" y="487680"/>
                  </a:lnTo>
                  <a:cubicBezTo>
                    <a:pt x="725805" y="487680"/>
                    <a:pt x="751523" y="461963"/>
                    <a:pt x="751523" y="429578"/>
                  </a:cubicBezTo>
                  <a:lnTo>
                    <a:pt x="751523" y="259080"/>
                  </a:lnTo>
                  <a:cubicBezTo>
                    <a:pt x="750570" y="136208"/>
                    <a:pt x="668655" y="32385"/>
                    <a:pt x="556260" y="0"/>
                  </a:cubicBezTo>
                  <a:close/>
                  <a:moveTo>
                    <a:pt x="549593" y="366713"/>
                  </a:moveTo>
                  <a:cubicBezTo>
                    <a:pt x="549593" y="371475"/>
                    <a:pt x="545783" y="375285"/>
                    <a:pt x="541020" y="375285"/>
                  </a:cubicBezTo>
                  <a:lnTo>
                    <a:pt x="502920" y="375285"/>
                  </a:lnTo>
                  <a:lnTo>
                    <a:pt x="502920" y="414338"/>
                  </a:lnTo>
                  <a:cubicBezTo>
                    <a:pt x="502920" y="419100"/>
                    <a:pt x="499110" y="422910"/>
                    <a:pt x="494348" y="422910"/>
                  </a:cubicBezTo>
                  <a:lnTo>
                    <a:pt x="461010" y="422910"/>
                  </a:lnTo>
                  <a:cubicBezTo>
                    <a:pt x="456248" y="422910"/>
                    <a:pt x="452437" y="419100"/>
                    <a:pt x="452437" y="414338"/>
                  </a:cubicBezTo>
                  <a:lnTo>
                    <a:pt x="452437" y="375285"/>
                  </a:lnTo>
                  <a:lnTo>
                    <a:pt x="414337" y="375285"/>
                  </a:lnTo>
                  <a:cubicBezTo>
                    <a:pt x="409575" y="375285"/>
                    <a:pt x="405765" y="371475"/>
                    <a:pt x="405765" y="366713"/>
                  </a:cubicBezTo>
                  <a:lnTo>
                    <a:pt x="405765" y="332422"/>
                  </a:lnTo>
                  <a:cubicBezTo>
                    <a:pt x="405765" y="327660"/>
                    <a:pt x="409575" y="323850"/>
                    <a:pt x="414337" y="323850"/>
                  </a:cubicBezTo>
                  <a:lnTo>
                    <a:pt x="452437" y="323850"/>
                  </a:lnTo>
                  <a:lnTo>
                    <a:pt x="452437" y="284797"/>
                  </a:lnTo>
                  <a:cubicBezTo>
                    <a:pt x="452437" y="280035"/>
                    <a:pt x="456248" y="276225"/>
                    <a:pt x="461010" y="276225"/>
                  </a:cubicBezTo>
                  <a:lnTo>
                    <a:pt x="494348" y="276225"/>
                  </a:lnTo>
                  <a:cubicBezTo>
                    <a:pt x="499110" y="276225"/>
                    <a:pt x="502920" y="280035"/>
                    <a:pt x="502920" y="284797"/>
                  </a:cubicBezTo>
                  <a:lnTo>
                    <a:pt x="502920" y="323850"/>
                  </a:lnTo>
                  <a:lnTo>
                    <a:pt x="541020" y="323850"/>
                  </a:lnTo>
                  <a:cubicBezTo>
                    <a:pt x="545783" y="323850"/>
                    <a:pt x="549593" y="327660"/>
                    <a:pt x="549593" y="332422"/>
                  </a:cubicBezTo>
                  <a:lnTo>
                    <a:pt x="549593" y="366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" name="Freeform: Shape 56">
              <a:extLst>
                <a:ext uri="{FF2B5EF4-FFF2-40B4-BE49-F238E27FC236}">
                  <a16:creationId xmlns:a16="http://schemas.microsoft.com/office/drawing/2014/main" id="{39EAB1B9-6D19-49E6-B4AE-5D32BC38E444}"/>
                </a:ext>
              </a:extLst>
            </p:cNvPr>
            <p:cNvSpPr/>
            <p:nvPr/>
          </p:nvSpPr>
          <p:spPr>
            <a:xfrm>
              <a:off x="7104150" y="37502"/>
              <a:ext cx="419100" cy="419100"/>
            </a:xfrm>
            <a:custGeom>
              <a:avLst/>
              <a:gdLst>
                <a:gd name="connsiteX0" fmla="*/ 421005 w 419100"/>
                <a:gd name="connsiteY0" fmla="*/ 210503 h 419100"/>
                <a:gd name="connsiteX1" fmla="*/ 210503 w 419100"/>
                <a:gd name="connsiteY1" fmla="*/ 421005 h 419100"/>
                <a:gd name="connsiteX2" fmla="*/ 0 w 419100"/>
                <a:gd name="connsiteY2" fmla="*/ 210503 h 419100"/>
                <a:gd name="connsiteX3" fmla="*/ 210503 w 419100"/>
                <a:gd name="connsiteY3" fmla="*/ 0 h 419100"/>
                <a:gd name="connsiteX4" fmla="*/ 421005 w 419100"/>
                <a:gd name="connsiteY4" fmla="*/ 21050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21005" y="210503"/>
                  </a:moveTo>
                  <a:cubicBezTo>
                    <a:pt x="421005" y="326760"/>
                    <a:pt x="326760" y="421005"/>
                    <a:pt x="210503" y="421005"/>
                  </a:cubicBezTo>
                  <a:cubicBezTo>
                    <a:pt x="94245" y="421005"/>
                    <a:pt x="0" y="326760"/>
                    <a:pt x="0" y="210503"/>
                  </a:cubicBezTo>
                  <a:cubicBezTo>
                    <a:pt x="0" y="94245"/>
                    <a:pt x="94245" y="0"/>
                    <a:pt x="210503" y="0"/>
                  </a:cubicBezTo>
                  <a:cubicBezTo>
                    <a:pt x="326760" y="0"/>
                    <a:pt x="421005" y="94245"/>
                    <a:pt x="421005" y="210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Graphic 21" descr="Icon Phone ">
            <a:extLst>
              <a:ext uri="{FF2B5EF4-FFF2-40B4-BE49-F238E27FC236}">
                <a16:creationId xmlns:a16="http://schemas.microsoft.com/office/drawing/2014/main" id="{9DB23001-17A7-4A97-8F18-88D642E8799B}"/>
              </a:ext>
            </a:extLst>
          </p:cNvPr>
          <p:cNvSpPr>
            <a:spLocks noChangeAspect="1"/>
          </p:cNvSpPr>
          <p:nvPr/>
        </p:nvSpPr>
        <p:spPr>
          <a:xfrm>
            <a:off x="795011" y="3875654"/>
            <a:ext cx="293784" cy="273753"/>
          </a:xfrm>
          <a:custGeom>
            <a:avLst/>
            <a:gdLst>
              <a:gd name="connsiteX0" fmla="*/ 755475 w 838200"/>
              <a:gd name="connsiteY0" fmla="*/ 394211 h 781050"/>
              <a:gd name="connsiteX1" fmla="*/ 639994 w 838200"/>
              <a:gd name="connsiteY1" fmla="*/ 317154 h 781050"/>
              <a:gd name="connsiteX2" fmla="*/ 567661 w 838200"/>
              <a:gd name="connsiteY2" fmla="*/ 317154 h 781050"/>
              <a:gd name="connsiteX3" fmla="*/ 567661 w 838200"/>
              <a:gd name="connsiteY3" fmla="*/ 283816 h 781050"/>
              <a:gd name="connsiteX4" fmla="*/ 529561 w 838200"/>
              <a:gd name="connsiteY4" fmla="*/ 245716 h 781050"/>
              <a:gd name="connsiteX5" fmla="*/ 498604 w 838200"/>
              <a:gd name="connsiteY5" fmla="*/ 245716 h 781050"/>
              <a:gd name="connsiteX6" fmla="*/ 460504 w 838200"/>
              <a:gd name="connsiteY6" fmla="*/ 283816 h 781050"/>
              <a:gd name="connsiteX7" fmla="*/ 460504 w 838200"/>
              <a:gd name="connsiteY7" fmla="*/ 317154 h 781050"/>
              <a:gd name="connsiteX8" fmla="*/ 377161 w 838200"/>
              <a:gd name="connsiteY8" fmla="*/ 317154 h 781050"/>
              <a:gd name="connsiteX9" fmla="*/ 377161 w 838200"/>
              <a:gd name="connsiteY9" fmla="*/ 283816 h 781050"/>
              <a:gd name="connsiteX10" fmla="*/ 339061 w 838200"/>
              <a:gd name="connsiteY10" fmla="*/ 245716 h 781050"/>
              <a:gd name="connsiteX11" fmla="*/ 308104 w 838200"/>
              <a:gd name="connsiteY11" fmla="*/ 245716 h 781050"/>
              <a:gd name="connsiteX12" fmla="*/ 270004 w 838200"/>
              <a:gd name="connsiteY12" fmla="*/ 283816 h 781050"/>
              <a:gd name="connsiteX13" fmla="*/ 270004 w 838200"/>
              <a:gd name="connsiteY13" fmla="*/ 317154 h 781050"/>
              <a:gd name="connsiteX14" fmla="*/ 198062 w 838200"/>
              <a:gd name="connsiteY14" fmla="*/ 317154 h 781050"/>
              <a:gd name="connsiteX15" fmla="*/ 82581 w 838200"/>
              <a:gd name="connsiteY15" fmla="*/ 394211 h 781050"/>
              <a:gd name="connsiteX16" fmla="*/ 64722 w 838200"/>
              <a:gd name="connsiteY16" fmla="*/ 439445 h 781050"/>
              <a:gd name="connsiteX17" fmla="*/ 45710 w 838200"/>
              <a:gd name="connsiteY17" fmla="*/ 760781 h 781050"/>
              <a:gd name="connsiteX18" fmla="*/ 50796 w 838200"/>
              <a:gd name="connsiteY18" fmla="*/ 775068 h 781050"/>
              <a:gd name="connsiteX19" fmla="*/ 64712 w 838200"/>
              <a:gd name="connsiteY19" fmla="*/ 781107 h 781050"/>
              <a:gd name="connsiteX20" fmla="*/ 773334 w 838200"/>
              <a:gd name="connsiteY20" fmla="*/ 781107 h 781050"/>
              <a:gd name="connsiteX21" fmla="*/ 787250 w 838200"/>
              <a:gd name="connsiteY21" fmla="*/ 775068 h 781050"/>
              <a:gd name="connsiteX22" fmla="*/ 792336 w 838200"/>
              <a:gd name="connsiteY22" fmla="*/ 760781 h 781050"/>
              <a:gd name="connsiteX23" fmla="*/ 773325 w 838200"/>
              <a:gd name="connsiteY23" fmla="*/ 439445 h 781050"/>
              <a:gd name="connsiteX24" fmla="*/ 755475 w 838200"/>
              <a:gd name="connsiteY24" fmla="*/ 394211 h 781050"/>
              <a:gd name="connsiteX25" fmla="*/ 565880 w 838200"/>
              <a:gd name="connsiteY25" fmla="*/ 588731 h 781050"/>
              <a:gd name="connsiteX26" fmla="*/ 551592 w 838200"/>
              <a:gd name="connsiteY26" fmla="*/ 603018 h 781050"/>
              <a:gd name="connsiteX27" fmla="*/ 477507 w 838200"/>
              <a:gd name="connsiteY27" fmla="*/ 603018 h 781050"/>
              <a:gd name="connsiteX28" fmla="*/ 477507 w 838200"/>
              <a:gd name="connsiteY28" fmla="*/ 677094 h 781050"/>
              <a:gd name="connsiteX29" fmla="*/ 463219 w 838200"/>
              <a:gd name="connsiteY29" fmla="*/ 691382 h 781050"/>
              <a:gd name="connsiteX30" fmla="*/ 374856 w 838200"/>
              <a:gd name="connsiteY30" fmla="*/ 691382 h 781050"/>
              <a:gd name="connsiteX31" fmla="*/ 360568 w 838200"/>
              <a:gd name="connsiteY31" fmla="*/ 677094 h 781050"/>
              <a:gd name="connsiteX32" fmla="*/ 360568 w 838200"/>
              <a:gd name="connsiteY32" fmla="*/ 603018 h 781050"/>
              <a:gd name="connsiteX33" fmla="*/ 286483 w 838200"/>
              <a:gd name="connsiteY33" fmla="*/ 603018 h 781050"/>
              <a:gd name="connsiteX34" fmla="*/ 272195 w 838200"/>
              <a:gd name="connsiteY34" fmla="*/ 588731 h 781050"/>
              <a:gd name="connsiteX35" fmla="*/ 272195 w 838200"/>
              <a:gd name="connsiteY35" fmla="*/ 500358 h 781050"/>
              <a:gd name="connsiteX36" fmla="*/ 286483 w 838200"/>
              <a:gd name="connsiteY36" fmla="*/ 486070 h 781050"/>
              <a:gd name="connsiteX37" fmla="*/ 360568 w 838200"/>
              <a:gd name="connsiteY37" fmla="*/ 486070 h 781050"/>
              <a:gd name="connsiteX38" fmla="*/ 360568 w 838200"/>
              <a:gd name="connsiteY38" fmla="*/ 411985 h 781050"/>
              <a:gd name="connsiteX39" fmla="*/ 374856 w 838200"/>
              <a:gd name="connsiteY39" fmla="*/ 397697 h 781050"/>
              <a:gd name="connsiteX40" fmla="*/ 463219 w 838200"/>
              <a:gd name="connsiteY40" fmla="*/ 397697 h 781050"/>
              <a:gd name="connsiteX41" fmla="*/ 477507 w 838200"/>
              <a:gd name="connsiteY41" fmla="*/ 411985 h 781050"/>
              <a:gd name="connsiteX42" fmla="*/ 477507 w 838200"/>
              <a:gd name="connsiteY42" fmla="*/ 486061 h 781050"/>
              <a:gd name="connsiteX43" fmla="*/ 551592 w 838200"/>
              <a:gd name="connsiteY43" fmla="*/ 486061 h 781050"/>
              <a:gd name="connsiteX44" fmla="*/ 565880 w 838200"/>
              <a:gd name="connsiteY44" fmla="*/ 500348 h 781050"/>
              <a:gd name="connsiteX45" fmla="*/ 565880 w 838200"/>
              <a:gd name="connsiteY45" fmla="*/ 588731 h 781050"/>
              <a:gd name="connsiteX46" fmla="*/ 827017 w 838200"/>
              <a:gd name="connsiteY46" fmla="*/ 270300 h 781050"/>
              <a:gd name="connsiteX47" fmla="*/ 786164 w 838200"/>
              <a:gd name="connsiteY47" fmla="*/ 293446 h 781050"/>
              <a:gd name="connsiteX48" fmla="*/ 574709 w 838200"/>
              <a:gd name="connsiteY48" fmla="*/ 251803 h 781050"/>
              <a:gd name="connsiteX49" fmla="*/ 554964 w 838200"/>
              <a:gd name="connsiteY49" fmla="*/ 165497 h 781050"/>
              <a:gd name="connsiteX50" fmla="*/ 283597 w 838200"/>
              <a:gd name="connsiteY50" fmla="*/ 164687 h 781050"/>
              <a:gd name="connsiteX51" fmla="*/ 263204 w 838200"/>
              <a:gd name="connsiteY51" fmla="*/ 251089 h 781050"/>
              <a:gd name="connsiteX52" fmla="*/ 53435 w 838200"/>
              <a:gd name="connsiteY52" fmla="*/ 293694 h 781050"/>
              <a:gd name="connsiteX53" fmla="*/ 11448 w 838200"/>
              <a:gd name="connsiteY53" fmla="*/ 270300 h 781050"/>
              <a:gd name="connsiteX54" fmla="*/ 10267 w 838200"/>
              <a:gd name="connsiteY54" fmla="*/ 147466 h 781050"/>
              <a:gd name="connsiteX55" fmla="*/ 418842 w 838200"/>
              <a:gd name="connsiteY55" fmla="*/ 0 h 781050"/>
              <a:gd name="connsiteX56" fmla="*/ 827474 w 838200"/>
              <a:gd name="connsiteY56" fmla="*/ 147676 h 781050"/>
              <a:gd name="connsiteX57" fmla="*/ 827017 w 838200"/>
              <a:gd name="connsiteY57" fmla="*/ 2703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38200" h="781050">
                <a:moveTo>
                  <a:pt x="755475" y="394211"/>
                </a:moveTo>
                <a:cubicBezTo>
                  <a:pt x="754865" y="393535"/>
                  <a:pt x="655367" y="317154"/>
                  <a:pt x="639994" y="317154"/>
                </a:cubicBezTo>
                <a:lnTo>
                  <a:pt x="567661" y="317154"/>
                </a:lnTo>
                <a:lnTo>
                  <a:pt x="567661" y="283816"/>
                </a:lnTo>
                <a:cubicBezTo>
                  <a:pt x="567661" y="262804"/>
                  <a:pt x="550573" y="245716"/>
                  <a:pt x="529561" y="245716"/>
                </a:cubicBezTo>
                <a:lnTo>
                  <a:pt x="498604" y="245716"/>
                </a:lnTo>
                <a:cubicBezTo>
                  <a:pt x="477592" y="245716"/>
                  <a:pt x="460504" y="262804"/>
                  <a:pt x="460504" y="283816"/>
                </a:cubicBezTo>
                <a:lnTo>
                  <a:pt x="460504" y="317154"/>
                </a:lnTo>
                <a:lnTo>
                  <a:pt x="377161" y="317154"/>
                </a:lnTo>
                <a:lnTo>
                  <a:pt x="377161" y="283816"/>
                </a:lnTo>
                <a:cubicBezTo>
                  <a:pt x="377161" y="262804"/>
                  <a:pt x="360073" y="245716"/>
                  <a:pt x="339061" y="245716"/>
                </a:cubicBezTo>
                <a:lnTo>
                  <a:pt x="308104" y="245716"/>
                </a:lnTo>
                <a:cubicBezTo>
                  <a:pt x="287092" y="245716"/>
                  <a:pt x="270004" y="262804"/>
                  <a:pt x="270004" y="283816"/>
                </a:cubicBezTo>
                <a:lnTo>
                  <a:pt x="270004" y="317154"/>
                </a:lnTo>
                <a:lnTo>
                  <a:pt x="198062" y="317154"/>
                </a:lnTo>
                <a:cubicBezTo>
                  <a:pt x="182689" y="317154"/>
                  <a:pt x="83191" y="393535"/>
                  <a:pt x="82581" y="394211"/>
                </a:cubicBezTo>
                <a:cubicBezTo>
                  <a:pt x="72389" y="405336"/>
                  <a:pt x="64941" y="424234"/>
                  <a:pt x="64722" y="439445"/>
                </a:cubicBezTo>
                <a:lnTo>
                  <a:pt x="45710" y="760781"/>
                </a:lnTo>
                <a:cubicBezTo>
                  <a:pt x="45357" y="766048"/>
                  <a:pt x="47196" y="771220"/>
                  <a:pt x="50796" y="775068"/>
                </a:cubicBezTo>
                <a:cubicBezTo>
                  <a:pt x="54397" y="778916"/>
                  <a:pt x="59435" y="781107"/>
                  <a:pt x="64712" y="781107"/>
                </a:cubicBezTo>
                <a:lnTo>
                  <a:pt x="773334" y="781107"/>
                </a:lnTo>
                <a:cubicBezTo>
                  <a:pt x="778611" y="781107"/>
                  <a:pt x="783650" y="778926"/>
                  <a:pt x="787250" y="775068"/>
                </a:cubicBezTo>
                <a:cubicBezTo>
                  <a:pt x="790851" y="771211"/>
                  <a:pt x="792689" y="766048"/>
                  <a:pt x="792336" y="760781"/>
                </a:cubicBezTo>
                <a:lnTo>
                  <a:pt x="773325" y="439445"/>
                </a:lnTo>
                <a:cubicBezTo>
                  <a:pt x="773115" y="424234"/>
                  <a:pt x="765666" y="405336"/>
                  <a:pt x="755475" y="394211"/>
                </a:cubicBezTo>
                <a:close/>
                <a:moveTo>
                  <a:pt x="565880" y="588731"/>
                </a:moveTo>
                <a:cubicBezTo>
                  <a:pt x="565880" y="596617"/>
                  <a:pt x="559479" y="603018"/>
                  <a:pt x="551592" y="603018"/>
                </a:cubicBezTo>
                <a:lnTo>
                  <a:pt x="477507" y="603018"/>
                </a:lnTo>
                <a:lnTo>
                  <a:pt x="477507" y="677094"/>
                </a:lnTo>
                <a:cubicBezTo>
                  <a:pt x="477507" y="684981"/>
                  <a:pt x="471106" y="691382"/>
                  <a:pt x="463219" y="691382"/>
                </a:cubicBezTo>
                <a:lnTo>
                  <a:pt x="374856" y="691382"/>
                </a:lnTo>
                <a:cubicBezTo>
                  <a:pt x="366969" y="691382"/>
                  <a:pt x="360568" y="684981"/>
                  <a:pt x="360568" y="677094"/>
                </a:cubicBezTo>
                <a:lnTo>
                  <a:pt x="360568" y="603018"/>
                </a:lnTo>
                <a:lnTo>
                  <a:pt x="286483" y="603018"/>
                </a:lnTo>
                <a:cubicBezTo>
                  <a:pt x="278596" y="603018"/>
                  <a:pt x="272195" y="596617"/>
                  <a:pt x="272195" y="588731"/>
                </a:cubicBezTo>
                <a:lnTo>
                  <a:pt x="272195" y="500358"/>
                </a:lnTo>
                <a:cubicBezTo>
                  <a:pt x="272195" y="492471"/>
                  <a:pt x="278596" y="486070"/>
                  <a:pt x="286483" y="486070"/>
                </a:cubicBezTo>
                <a:lnTo>
                  <a:pt x="360568" y="486070"/>
                </a:lnTo>
                <a:lnTo>
                  <a:pt x="360568" y="411985"/>
                </a:lnTo>
                <a:cubicBezTo>
                  <a:pt x="360568" y="404098"/>
                  <a:pt x="366969" y="397697"/>
                  <a:pt x="374856" y="397697"/>
                </a:cubicBezTo>
                <a:lnTo>
                  <a:pt x="463219" y="397697"/>
                </a:lnTo>
                <a:cubicBezTo>
                  <a:pt x="471106" y="397697"/>
                  <a:pt x="477507" y="404098"/>
                  <a:pt x="477507" y="411985"/>
                </a:cubicBezTo>
                <a:lnTo>
                  <a:pt x="477507" y="486061"/>
                </a:lnTo>
                <a:lnTo>
                  <a:pt x="551592" y="486061"/>
                </a:lnTo>
                <a:cubicBezTo>
                  <a:pt x="559479" y="486061"/>
                  <a:pt x="565880" y="492462"/>
                  <a:pt x="565880" y="500348"/>
                </a:cubicBezTo>
                <a:lnTo>
                  <a:pt x="565880" y="588731"/>
                </a:lnTo>
                <a:close/>
                <a:moveTo>
                  <a:pt x="827017" y="270300"/>
                </a:moveTo>
                <a:cubicBezTo>
                  <a:pt x="818111" y="283493"/>
                  <a:pt x="802709" y="291141"/>
                  <a:pt x="786164" y="293446"/>
                </a:cubicBezTo>
                <a:cubicBezTo>
                  <a:pt x="696439" y="305953"/>
                  <a:pt x="589692" y="292132"/>
                  <a:pt x="574709" y="251803"/>
                </a:cubicBezTo>
                <a:cubicBezTo>
                  <a:pt x="570633" y="240830"/>
                  <a:pt x="555354" y="166097"/>
                  <a:pt x="554964" y="165497"/>
                </a:cubicBezTo>
                <a:cubicBezTo>
                  <a:pt x="527351" y="159658"/>
                  <a:pt x="302170" y="158915"/>
                  <a:pt x="283597" y="164687"/>
                </a:cubicBezTo>
                <a:cubicBezTo>
                  <a:pt x="282958" y="165354"/>
                  <a:pt x="265528" y="243040"/>
                  <a:pt x="263204" y="251089"/>
                </a:cubicBezTo>
                <a:cubicBezTo>
                  <a:pt x="250964" y="293665"/>
                  <a:pt x="126520" y="303552"/>
                  <a:pt x="53435" y="293694"/>
                </a:cubicBezTo>
                <a:cubicBezTo>
                  <a:pt x="34470" y="291132"/>
                  <a:pt x="18497" y="283864"/>
                  <a:pt x="11448" y="270300"/>
                </a:cubicBezTo>
                <a:cubicBezTo>
                  <a:pt x="-13602" y="222085"/>
                  <a:pt x="10267" y="147466"/>
                  <a:pt x="10267" y="147466"/>
                </a:cubicBezTo>
                <a:cubicBezTo>
                  <a:pt x="29298" y="67494"/>
                  <a:pt x="194671" y="0"/>
                  <a:pt x="418842" y="0"/>
                </a:cubicBezTo>
                <a:cubicBezTo>
                  <a:pt x="645080" y="0"/>
                  <a:pt x="809158" y="60350"/>
                  <a:pt x="827474" y="147676"/>
                </a:cubicBezTo>
                <a:cubicBezTo>
                  <a:pt x="827608" y="148295"/>
                  <a:pt x="854773" y="229181"/>
                  <a:pt x="827017" y="2703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27" descr="Icon Stethoscope">
            <a:extLst>
              <a:ext uri="{FF2B5EF4-FFF2-40B4-BE49-F238E27FC236}">
                <a16:creationId xmlns:a16="http://schemas.microsoft.com/office/drawing/2014/main" id="{E8253ED6-A426-4BA6-A61A-E4174B8BAE45}"/>
              </a:ext>
            </a:extLst>
          </p:cNvPr>
          <p:cNvSpPr>
            <a:spLocks noChangeAspect="1"/>
          </p:cNvSpPr>
          <p:nvPr/>
        </p:nvSpPr>
        <p:spPr>
          <a:xfrm>
            <a:off x="810916" y="4571472"/>
            <a:ext cx="330615" cy="330615"/>
          </a:xfrm>
          <a:custGeom>
            <a:avLst/>
            <a:gdLst>
              <a:gd name="connsiteX0" fmla="*/ 757238 w 800100"/>
              <a:gd name="connsiteY0" fmla="*/ 28575 h 800100"/>
              <a:gd name="connsiteX1" fmla="*/ 683181 w 800100"/>
              <a:gd name="connsiteY1" fmla="*/ 28575 h 800100"/>
              <a:gd name="connsiteX2" fmla="*/ 642938 w 800100"/>
              <a:gd name="connsiteY2" fmla="*/ 0 h 800100"/>
              <a:gd name="connsiteX3" fmla="*/ 600075 w 800100"/>
              <a:gd name="connsiteY3" fmla="*/ 42863 h 800100"/>
              <a:gd name="connsiteX4" fmla="*/ 600075 w 800100"/>
              <a:gd name="connsiteY4" fmla="*/ 100013 h 800100"/>
              <a:gd name="connsiteX5" fmla="*/ 642938 w 800100"/>
              <a:gd name="connsiteY5" fmla="*/ 142875 h 800100"/>
              <a:gd name="connsiteX6" fmla="*/ 683181 w 800100"/>
              <a:gd name="connsiteY6" fmla="*/ 114300 h 800100"/>
              <a:gd name="connsiteX7" fmla="*/ 714375 w 800100"/>
              <a:gd name="connsiteY7" fmla="*/ 114300 h 800100"/>
              <a:gd name="connsiteX8" fmla="*/ 714375 w 800100"/>
              <a:gd name="connsiteY8" fmla="*/ 214313 h 800100"/>
              <a:gd name="connsiteX9" fmla="*/ 557213 w 800100"/>
              <a:gd name="connsiteY9" fmla="*/ 371475 h 800100"/>
              <a:gd name="connsiteX10" fmla="*/ 400050 w 800100"/>
              <a:gd name="connsiteY10" fmla="*/ 214313 h 800100"/>
              <a:gd name="connsiteX11" fmla="*/ 400050 w 800100"/>
              <a:gd name="connsiteY11" fmla="*/ 114300 h 800100"/>
              <a:gd name="connsiteX12" fmla="*/ 431244 w 800100"/>
              <a:gd name="connsiteY12" fmla="*/ 114300 h 800100"/>
              <a:gd name="connsiteX13" fmla="*/ 471488 w 800100"/>
              <a:gd name="connsiteY13" fmla="*/ 142875 h 800100"/>
              <a:gd name="connsiteX14" fmla="*/ 514350 w 800100"/>
              <a:gd name="connsiteY14" fmla="*/ 100013 h 800100"/>
              <a:gd name="connsiteX15" fmla="*/ 514350 w 800100"/>
              <a:gd name="connsiteY15" fmla="*/ 42863 h 800100"/>
              <a:gd name="connsiteX16" fmla="*/ 471488 w 800100"/>
              <a:gd name="connsiteY16" fmla="*/ 0 h 800100"/>
              <a:gd name="connsiteX17" fmla="*/ 431244 w 800100"/>
              <a:gd name="connsiteY17" fmla="*/ 28575 h 800100"/>
              <a:gd name="connsiteX18" fmla="*/ 357188 w 800100"/>
              <a:gd name="connsiteY18" fmla="*/ 28575 h 800100"/>
              <a:gd name="connsiteX19" fmla="*/ 314325 w 800100"/>
              <a:gd name="connsiteY19" fmla="*/ 71438 h 800100"/>
              <a:gd name="connsiteX20" fmla="*/ 314325 w 800100"/>
              <a:gd name="connsiteY20" fmla="*/ 214313 h 800100"/>
              <a:gd name="connsiteX21" fmla="*/ 514350 w 800100"/>
              <a:gd name="connsiteY21" fmla="*/ 453180 h 800100"/>
              <a:gd name="connsiteX22" fmla="*/ 514350 w 800100"/>
              <a:gd name="connsiteY22" fmla="*/ 642938 h 800100"/>
              <a:gd name="connsiteX23" fmla="*/ 442913 w 800100"/>
              <a:gd name="connsiteY23" fmla="*/ 714375 h 800100"/>
              <a:gd name="connsiteX24" fmla="*/ 242888 w 800100"/>
              <a:gd name="connsiteY24" fmla="*/ 714375 h 800100"/>
              <a:gd name="connsiteX25" fmla="*/ 171450 w 800100"/>
              <a:gd name="connsiteY25" fmla="*/ 642938 h 800100"/>
              <a:gd name="connsiteX26" fmla="*/ 171450 w 800100"/>
              <a:gd name="connsiteY26" fmla="*/ 520741 h 800100"/>
              <a:gd name="connsiteX27" fmla="*/ 257175 w 800100"/>
              <a:gd name="connsiteY27" fmla="*/ 400050 h 800100"/>
              <a:gd name="connsiteX28" fmla="*/ 128588 w 800100"/>
              <a:gd name="connsiteY28" fmla="*/ 271463 h 800100"/>
              <a:gd name="connsiteX29" fmla="*/ 0 w 800100"/>
              <a:gd name="connsiteY29" fmla="*/ 400050 h 800100"/>
              <a:gd name="connsiteX30" fmla="*/ 85725 w 800100"/>
              <a:gd name="connsiteY30" fmla="*/ 520741 h 800100"/>
              <a:gd name="connsiteX31" fmla="*/ 85725 w 800100"/>
              <a:gd name="connsiteY31" fmla="*/ 642938 h 800100"/>
              <a:gd name="connsiteX32" fmla="*/ 242888 w 800100"/>
              <a:gd name="connsiteY32" fmla="*/ 800100 h 800100"/>
              <a:gd name="connsiteX33" fmla="*/ 442913 w 800100"/>
              <a:gd name="connsiteY33" fmla="*/ 800100 h 800100"/>
              <a:gd name="connsiteX34" fmla="*/ 600075 w 800100"/>
              <a:gd name="connsiteY34" fmla="*/ 642938 h 800100"/>
              <a:gd name="connsiteX35" fmla="*/ 600075 w 800100"/>
              <a:gd name="connsiteY35" fmla="*/ 453180 h 800100"/>
              <a:gd name="connsiteX36" fmla="*/ 800100 w 800100"/>
              <a:gd name="connsiteY36" fmla="*/ 214313 h 800100"/>
              <a:gd name="connsiteX37" fmla="*/ 800100 w 800100"/>
              <a:gd name="connsiteY37" fmla="*/ 71438 h 800100"/>
              <a:gd name="connsiteX38" fmla="*/ 757238 w 800100"/>
              <a:gd name="connsiteY38" fmla="*/ 28575 h 800100"/>
              <a:gd name="connsiteX39" fmla="*/ 57150 w 800100"/>
              <a:gd name="connsiteY39" fmla="*/ 400050 h 800100"/>
              <a:gd name="connsiteX40" fmla="*/ 128588 w 800100"/>
              <a:gd name="connsiteY40" fmla="*/ 328613 h 800100"/>
              <a:gd name="connsiteX41" fmla="*/ 200025 w 800100"/>
              <a:gd name="connsiteY41" fmla="*/ 400050 h 800100"/>
              <a:gd name="connsiteX42" fmla="*/ 128588 w 800100"/>
              <a:gd name="connsiteY42" fmla="*/ 471488 h 800100"/>
              <a:gd name="connsiteX43" fmla="*/ 57150 w 800100"/>
              <a:gd name="connsiteY43" fmla="*/ 4000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0100" h="800100">
                <a:moveTo>
                  <a:pt x="757238" y="28575"/>
                </a:moveTo>
                <a:lnTo>
                  <a:pt x="683181" y="28575"/>
                </a:lnTo>
                <a:cubicBezTo>
                  <a:pt x="677275" y="11963"/>
                  <a:pt x="661578" y="0"/>
                  <a:pt x="642938" y="0"/>
                </a:cubicBezTo>
                <a:cubicBezTo>
                  <a:pt x="619268" y="0"/>
                  <a:pt x="600075" y="19193"/>
                  <a:pt x="600075" y="42863"/>
                </a:cubicBezTo>
                <a:lnTo>
                  <a:pt x="600075" y="100013"/>
                </a:lnTo>
                <a:cubicBezTo>
                  <a:pt x="600075" y="123682"/>
                  <a:pt x="619268" y="142875"/>
                  <a:pt x="642938" y="142875"/>
                </a:cubicBezTo>
                <a:cubicBezTo>
                  <a:pt x="661568" y="142875"/>
                  <a:pt x="677275" y="130912"/>
                  <a:pt x="683181" y="114300"/>
                </a:cubicBezTo>
                <a:lnTo>
                  <a:pt x="714375" y="114300"/>
                </a:lnTo>
                <a:lnTo>
                  <a:pt x="714375" y="214313"/>
                </a:lnTo>
                <a:cubicBezTo>
                  <a:pt x="714375" y="300971"/>
                  <a:pt x="643871" y="371475"/>
                  <a:pt x="557213" y="371475"/>
                </a:cubicBezTo>
                <a:cubicBezTo>
                  <a:pt x="470554" y="371475"/>
                  <a:pt x="400050" y="300971"/>
                  <a:pt x="400050" y="214313"/>
                </a:cubicBezTo>
                <a:lnTo>
                  <a:pt x="400050" y="114300"/>
                </a:lnTo>
                <a:lnTo>
                  <a:pt x="431244" y="114300"/>
                </a:lnTo>
                <a:cubicBezTo>
                  <a:pt x="437150" y="130912"/>
                  <a:pt x="452847" y="142875"/>
                  <a:pt x="471488" y="142875"/>
                </a:cubicBezTo>
                <a:cubicBezTo>
                  <a:pt x="495157" y="142875"/>
                  <a:pt x="514350" y="123682"/>
                  <a:pt x="514350" y="100013"/>
                </a:cubicBezTo>
                <a:lnTo>
                  <a:pt x="514350" y="42863"/>
                </a:lnTo>
                <a:cubicBezTo>
                  <a:pt x="514350" y="19193"/>
                  <a:pt x="495157" y="0"/>
                  <a:pt x="471488" y="0"/>
                </a:cubicBezTo>
                <a:cubicBezTo>
                  <a:pt x="452857" y="0"/>
                  <a:pt x="437150" y="11963"/>
                  <a:pt x="431244" y="28575"/>
                </a:cubicBezTo>
                <a:lnTo>
                  <a:pt x="357188" y="28575"/>
                </a:lnTo>
                <a:cubicBezTo>
                  <a:pt x="333508" y="28575"/>
                  <a:pt x="314325" y="47758"/>
                  <a:pt x="314325" y="71438"/>
                </a:cubicBezTo>
                <a:lnTo>
                  <a:pt x="314325" y="214313"/>
                </a:lnTo>
                <a:cubicBezTo>
                  <a:pt x="314325" y="333594"/>
                  <a:pt x="400822" y="432845"/>
                  <a:pt x="514350" y="453180"/>
                </a:cubicBezTo>
                <a:lnTo>
                  <a:pt x="514350" y="642938"/>
                </a:lnTo>
                <a:cubicBezTo>
                  <a:pt x="514350" y="682323"/>
                  <a:pt x="482298" y="714375"/>
                  <a:pt x="442913" y="714375"/>
                </a:cubicBezTo>
                <a:lnTo>
                  <a:pt x="242888" y="714375"/>
                </a:lnTo>
                <a:cubicBezTo>
                  <a:pt x="203502" y="714375"/>
                  <a:pt x="171450" y="682323"/>
                  <a:pt x="171450" y="642938"/>
                </a:cubicBezTo>
                <a:lnTo>
                  <a:pt x="171450" y="520741"/>
                </a:lnTo>
                <a:cubicBezTo>
                  <a:pt x="221237" y="502987"/>
                  <a:pt x="257175" y="455857"/>
                  <a:pt x="257175" y="400050"/>
                </a:cubicBezTo>
                <a:cubicBezTo>
                  <a:pt x="257175" y="329146"/>
                  <a:pt x="199492" y="271463"/>
                  <a:pt x="128588" y="271463"/>
                </a:cubicBezTo>
                <a:cubicBezTo>
                  <a:pt x="57683" y="271463"/>
                  <a:pt x="0" y="329146"/>
                  <a:pt x="0" y="400050"/>
                </a:cubicBezTo>
                <a:cubicBezTo>
                  <a:pt x="0" y="455857"/>
                  <a:pt x="35938" y="502987"/>
                  <a:pt x="85725" y="520741"/>
                </a:cubicBezTo>
                <a:lnTo>
                  <a:pt x="85725" y="642938"/>
                </a:lnTo>
                <a:cubicBezTo>
                  <a:pt x="85725" y="729596"/>
                  <a:pt x="156229" y="800100"/>
                  <a:pt x="242888" y="800100"/>
                </a:cubicBezTo>
                <a:lnTo>
                  <a:pt x="442913" y="800100"/>
                </a:lnTo>
                <a:cubicBezTo>
                  <a:pt x="529571" y="800100"/>
                  <a:pt x="600075" y="729596"/>
                  <a:pt x="600075" y="642938"/>
                </a:cubicBezTo>
                <a:lnTo>
                  <a:pt x="600075" y="453180"/>
                </a:lnTo>
                <a:cubicBezTo>
                  <a:pt x="713603" y="432845"/>
                  <a:pt x="800100" y="333594"/>
                  <a:pt x="800100" y="214313"/>
                </a:cubicBezTo>
                <a:lnTo>
                  <a:pt x="800100" y="71438"/>
                </a:lnTo>
                <a:cubicBezTo>
                  <a:pt x="800100" y="47758"/>
                  <a:pt x="780917" y="28575"/>
                  <a:pt x="757238" y="28575"/>
                </a:cubicBezTo>
                <a:close/>
                <a:moveTo>
                  <a:pt x="57150" y="400050"/>
                </a:moveTo>
                <a:cubicBezTo>
                  <a:pt x="57150" y="360664"/>
                  <a:pt x="89202" y="328613"/>
                  <a:pt x="128588" y="328613"/>
                </a:cubicBezTo>
                <a:cubicBezTo>
                  <a:pt x="167973" y="328613"/>
                  <a:pt x="200025" y="360664"/>
                  <a:pt x="200025" y="400050"/>
                </a:cubicBezTo>
                <a:cubicBezTo>
                  <a:pt x="200025" y="439436"/>
                  <a:pt x="167973" y="471488"/>
                  <a:pt x="128588" y="471488"/>
                </a:cubicBezTo>
                <a:cubicBezTo>
                  <a:pt x="89202" y="471488"/>
                  <a:pt x="57150" y="439436"/>
                  <a:pt x="57150" y="4000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Parallelogram 18"/>
          <p:cNvSpPr/>
          <p:nvPr/>
        </p:nvSpPr>
        <p:spPr>
          <a:xfrm>
            <a:off x="7943123" y="5663166"/>
            <a:ext cx="1516186" cy="1194834"/>
          </a:xfrm>
          <a:prstGeom prst="parallelogram">
            <a:avLst>
              <a:gd name="adj" fmla="val 32037"/>
            </a:avLst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20" name="Parallelogram 19"/>
          <p:cNvSpPr/>
          <p:nvPr/>
        </p:nvSpPr>
        <p:spPr>
          <a:xfrm>
            <a:off x="6879679" y="3489916"/>
            <a:ext cx="5309877" cy="3389586"/>
          </a:xfrm>
          <a:prstGeom prst="parallelogram">
            <a:avLst>
              <a:gd name="adj" fmla="val 32037"/>
            </a:avLst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 txBox="1">
            <a:spLocks/>
          </p:cNvSpPr>
          <p:nvPr/>
        </p:nvSpPr>
        <p:spPr bwMode="grayWhite">
          <a:xfrm>
            <a:off x="7178568" y="4276060"/>
            <a:ext cx="4527001" cy="212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/>
              <a:t> Instructor </a:t>
            </a:r>
            <a:r>
              <a:rPr lang="en-US" sz="2500" dirty="0" smtClean="0"/>
              <a:t>led training or </a:t>
            </a:r>
            <a:endParaRPr lang="en-US" sz="2500" dirty="0"/>
          </a:p>
          <a:p>
            <a:pPr marL="682625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/>
              <a:t>distance education </a:t>
            </a:r>
          </a:p>
          <a:p>
            <a:pPr marL="519113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/>
              <a:t>design </a:t>
            </a:r>
            <a:r>
              <a:rPr lang="en-US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it’s your choice!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70" y="1013036"/>
            <a:ext cx="3394743" cy="3394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74108" r="29680"/>
          <a:stretch/>
        </p:blipFill>
        <p:spPr>
          <a:xfrm>
            <a:off x="8457970" y="-18812"/>
            <a:ext cx="3734030" cy="877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" y="5684561"/>
            <a:ext cx="3487094" cy="9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0" y="1737360"/>
            <a:ext cx="8457970" cy="689847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Parallelogram 18"/>
          <p:cNvSpPr/>
          <p:nvPr/>
        </p:nvSpPr>
        <p:spPr>
          <a:xfrm>
            <a:off x="6879679" y="3489916"/>
            <a:ext cx="5309877" cy="3389586"/>
          </a:xfrm>
          <a:prstGeom prst="parallelogram">
            <a:avLst>
              <a:gd name="adj" fmla="val 32037"/>
            </a:avLst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693990" y="804672"/>
            <a:ext cx="3127998" cy="652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accent1"/>
                </a:solidFill>
              </a:rPr>
              <a:t>PARIS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178568" y="4276060"/>
            <a:ext cx="4674145" cy="2123854"/>
          </a:xfrm>
        </p:spPr>
        <p:txBody>
          <a:bodyPr>
            <a:noAutofit/>
          </a:bodyPr>
          <a:lstStyle/>
          <a:p>
            <a:pPr marL="682625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bg1"/>
                </a:solidFill>
              </a:rPr>
              <a:t>  Leave the work to us!</a:t>
            </a:r>
            <a:r>
              <a:rPr lang="en-US" sz="2500" dirty="0"/>
              <a:t> </a:t>
            </a:r>
          </a:p>
          <a:p>
            <a:pPr marL="682625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experts are skilled</a:t>
            </a:r>
          </a:p>
          <a:p>
            <a:pPr marL="519113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 navigating and </a:t>
            </a:r>
          </a:p>
          <a:p>
            <a:pPr marL="339725" lvl="2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documenting in PARIS.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70" y="1013036"/>
            <a:ext cx="3394743" cy="3394743"/>
          </a:xfrm>
          <a:prstGeom prst="rect">
            <a:avLst/>
          </a:prstGeom>
        </p:spPr>
      </p:pic>
      <p:sp>
        <p:nvSpPr>
          <p:cNvPr id="10" name="Text Placeholder 249">
            <a:extLst>
              <a:ext uri="{FF2B5EF4-FFF2-40B4-BE49-F238E27FC236}">
                <a16:creationId xmlns:a16="http://schemas.microsoft.com/office/drawing/2014/main" id="{2FC5F420-06C1-8C4F-9332-B0D58D4733C9}"/>
              </a:ext>
            </a:extLst>
          </p:cNvPr>
          <p:cNvSpPr txBox="1">
            <a:spLocks/>
          </p:cNvSpPr>
          <p:nvPr/>
        </p:nvSpPr>
        <p:spPr>
          <a:xfrm>
            <a:off x="1353312" y="2764549"/>
            <a:ext cx="5394960" cy="36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/>
                </a:solidFill>
              </a:rPr>
              <a:t>Pre-screen Your Programs</a:t>
            </a:r>
          </a:p>
        </p:txBody>
      </p:sp>
      <p:sp>
        <p:nvSpPr>
          <p:cNvPr id="11" name="Text Placeholder 293">
            <a:extLst>
              <a:ext uri="{FF2B5EF4-FFF2-40B4-BE49-F238E27FC236}">
                <a16:creationId xmlns:a16="http://schemas.microsoft.com/office/drawing/2014/main" id="{98606489-5891-5241-A48C-BB3725C75A3D}"/>
              </a:ext>
            </a:extLst>
          </p:cNvPr>
          <p:cNvSpPr txBox="1">
            <a:spLocks/>
          </p:cNvSpPr>
          <p:nvPr/>
        </p:nvSpPr>
        <p:spPr>
          <a:xfrm>
            <a:off x="1353312" y="3563727"/>
            <a:ext cx="6241215" cy="60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/>
                </a:solidFill>
              </a:rPr>
              <a:t>Register and Apply for New Programs</a:t>
            </a:r>
          </a:p>
        </p:txBody>
      </p:sp>
      <p:sp>
        <p:nvSpPr>
          <p:cNvPr id="12" name="Text Placeholder 295">
            <a:extLst>
              <a:ext uri="{FF2B5EF4-FFF2-40B4-BE49-F238E27FC236}">
                <a16:creationId xmlns:a16="http://schemas.microsoft.com/office/drawing/2014/main" id="{A085C71C-38D8-D24F-98A3-15D7868C8C19}"/>
              </a:ext>
            </a:extLst>
          </p:cNvPr>
          <p:cNvSpPr txBox="1">
            <a:spLocks/>
          </p:cNvSpPr>
          <p:nvPr/>
        </p:nvSpPr>
        <p:spPr>
          <a:xfrm>
            <a:off x="1353312" y="4700528"/>
            <a:ext cx="5847487" cy="43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/>
                </a:solidFill>
              </a:rPr>
              <a:t>Submit Program Changes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" y="5684561"/>
            <a:ext cx="3487094" cy="9168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74108" r="29680"/>
          <a:stretch/>
        </p:blipFill>
        <p:spPr>
          <a:xfrm>
            <a:off x="8457970" y="-18812"/>
            <a:ext cx="3734030" cy="877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571" y="1812451"/>
            <a:ext cx="690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Our experts can help with entries to:</a:t>
            </a:r>
          </a:p>
        </p:txBody>
      </p:sp>
      <p:grpSp>
        <p:nvGrpSpPr>
          <p:cNvPr id="27" name="Group 89" descr="checkmark icon with pencil"/>
          <p:cNvGrpSpPr>
            <a:grpSpLocks noChangeAspect="1"/>
          </p:cNvGrpSpPr>
          <p:nvPr/>
        </p:nvGrpSpPr>
        <p:grpSpPr bwMode="auto">
          <a:xfrm>
            <a:off x="863365" y="3630083"/>
            <a:ext cx="457200" cy="457200"/>
            <a:chOff x="6539" y="440"/>
            <a:chExt cx="426" cy="426"/>
          </a:xfrm>
          <a:solidFill>
            <a:schemeClr val="accent2"/>
          </a:solidFill>
        </p:grpSpPr>
        <p:sp>
          <p:nvSpPr>
            <p:cNvPr id="28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89" descr="checkmark icon with pencil"/>
          <p:cNvGrpSpPr>
            <a:grpSpLocks noChangeAspect="1"/>
          </p:cNvGrpSpPr>
          <p:nvPr/>
        </p:nvGrpSpPr>
        <p:grpSpPr bwMode="auto">
          <a:xfrm>
            <a:off x="863671" y="2816455"/>
            <a:ext cx="457200" cy="457200"/>
            <a:chOff x="6539" y="440"/>
            <a:chExt cx="426" cy="426"/>
          </a:xfrm>
          <a:solidFill>
            <a:schemeClr val="accent2"/>
          </a:solidFill>
        </p:grpSpPr>
        <p:sp>
          <p:nvSpPr>
            <p:cNvPr id="38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oup 89" descr="checkmark icon with pencil"/>
          <p:cNvGrpSpPr>
            <a:grpSpLocks noChangeAspect="1"/>
          </p:cNvGrpSpPr>
          <p:nvPr/>
        </p:nvGrpSpPr>
        <p:grpSpPr bwMode="auto">
          <a:xfrm>
            <a:off x="863365" y="4726082"/>
            <a:ext cx="457200" cy="457200"/>
            <a:chOff x="6539" y="440"/>
            <a:chExt cx="426" cy="426"/>
          </a:xfrm>
          <a:solidFill>
            <a:schemeClr val="accent2"/>
          </a:solidFill>
        </p:grpSpPr>
        <p:sp>
          <p:nvSpPr>
            <p:cNvPr id="48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9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54" r="19595" b="-154"/>
          <a:stretch/>
        </p:blipFill>
        <p:spPr>
          <a:xfrm>
            <a:off x="0" y="0"/>
            <a:ext cx="7525407" cy="6858000"/>
          </a:xfrm>
          <a:solidFill>
            <a:schemeClr val="bg2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0756" y="3754884"/>
            <a:ext cx="4822158" cy="1614115"/>
          </a:xfrm>
        </p:spPr>
        <p:txBody>
          <a:bodyPr/>
          <a:lstStyle/>
          <a:p>
            <a:r>
              <a:rPr lang="en-US" dirty="0"/>
              <a:t>Partnering with Private Career Colleges in Ontario since 2004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6F3E4-0E67-4891-8B94-6441620D8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5382" y="5474279"/>
            <a:ext cx="4367531" cy="474519"/>
          </a:xfrm>
        </p:spPr>
        <p:txBody>
          <a:bodyPr/>
          <a:lstStyle/>
          <a:p>
            <a:r>
              <a:rPr lang="en-US" dirty="0"/>
              <a:t>Connect with Jerry today!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2357" y="5915828"/>
            <a:ext cx="5920556" cy="474519"/>
          </a:xfrm>
        </p:spPr>
        <p:txBody>
          <a:bodyPr/>
          <a:lstStyle/>
          <a:p>
            <a:r>
              <a:rPr lang="en-US" dirty="0"/>
              <a:t>certification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management</a:t>
            </a:r>
            <a:r>
              <a:rPr lang="en-US" dirty="0"/>
              <a:t>solutions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/>
              <a:t>ca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56" y="1733953"/>
            <a:ext cx="5063577" cy="133481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-10632" y="-10634"/>
            <a:ext cx="7538484" cy="6868633"/>
          </a:xfrm>
          <a:custGeom>
            <a:avLst/>
            <a:gdLst>
              <a:gd name="connsiteX0" fmla="*/ 0 w 6741042"/>
              <a:gd name="connsiteY0" fmla="*/ 6858000 h 6858000"/>
              <a:gd name="connsiteX1" fmla="*/ 1685261 w 6741042"/>
              <a:gd name="connsiteY1" fmla="*/ 0 h 6858000"/>
              <a:gd name="connsiteX2" fmla="*/ 6741042 w 6741042"/>
              <a:gd name="connsiteY2" fmla="*/ 0 h 6858000"/>
              <a:gd name="connsiteX3" fmla="*/ 5055782 w 6741042"/>
              <a:gd name="connsiteY3" fmla="*/ 6858000 h 6858000"/>
              <a:gd name="connsiteX4" fmla="*/ 0 w 6741042"/>
              <a:gd name="connsiteY4" fmla="*/ 6858000 h 6858000"/>
              <a:gd name="connsiteX0" fmla="*/ 0 w 6741042"/>
              <a:gd name="connsiteY0" fmla="*/ 6868632 h 6868632"/>
              <a:gd name="connsiteX1" fmla="*/ 5317 w 6741042"/>
              <a:gd name="connsiteY1" fmla="*/ 0 h 6868632"/>
              <a:gd name="connsiteX2" fmla="*/ 6741042 w 6741042"/>
              <a:gd name="connsiteY2" fmla="*/ 10632 h 6868632"/>
              <a:gd name="connsiteX3" fmla="*/ 5055782 w 6741042"/>
              <a:gd name="connsiteY3" fmla="*/ 6868632 h 6868632"/>
              <a:gd name="connsiteX4" fmla="*/ 0 w 6741042"/>
              <a:gd name="connsiteY4" fmla="*/ 6868632 h 6868632"/>
              <a:gd name="connsiteX0" fmla="*/ 0 w 7538484"/>
              <a:gd name="connsiteY0" fmla="*/ 6868633 h 6868633"/>
              <a:gd name="connsiteX1" fmla="*/ 5317 w 7538484"/>
              <a:gd name="connsiteY1" fmla="*/ 1 h 6868633"/>
              <a:gd name="connsiteX2" fmla="*/ 7538484 w 7538484"/>
              <a:gd name="connsiteY2" fmla="*/ 0 h 6868633"/>
              <a:gd name="connsiteX3" fmla="*/ 5055782 w 7538484"/>
              <a:gd name="connsiteY3" fmla="*/ 6868633 h 6868633"/>
              <a:gd name="connsiteX4" fmla="*/ 0 w 7538484"/>
              <a:gd name="connsiteY4" fmla="*/ 6868633 h 6868633"/>
              <a:gd name="connsiteX0" fmla="*/ 0 w 7538484"/>
              <a:gd name="connsiteY0" fmla="*/ 6868633 h 6889898"/>
              <a:gd name="connsiteX1" fmla="*/ 5317 w 7538484"/>
              <a:gd name="connsiteY1" fmla="*/ 1 h 6889898"/>
              <a:gd name="connsiteX2" fmla="*/ 7538484 w 7538484"/>
              <a:gd name="connsiteY2" fmla="*/ 0 h 6889898"/>
              <a:gd name="connsiteX3" fmla="*/ 5087680 w 7538484"/>
              <a:gd name="connsiteY3" fmla="*/ 6889898 h 6889898"/>
              <a:gd name="connsiteX4" fmla="*/ 0 w 7538484"/>
              <a:gd name="connsiteY4" fmla="*/ 6868633 h 6889898"/>
              <a:gd name="connsiteX0" fmla="*/ 0 w 7538484"/>
              <a:gd name="connsiteY0" fmla="*/ 6868633 h 6868633"/>
              <a:gd name="connsiteX1" fmla="*/ 5317 w 7538484"/>
              <a:gd name="connsiteY1" fmla="*/ 1 h 6868633"/>
              <a:gd name="connsiteX2" fmla="*/ 7538484 w 7538484"/>
              <a:gd name="connsiteY2" fmla="*/ 0 h 6868633"/>
              <a:gd name="connsiteX3" fmla="*/ 5108945 w 7538484"/>
              <a:gd name="connsiteY3" fmla="*/ 6868633 h 6868633"/>
              <a:gd name="connsiteX4" fmla="*/ 0 w 7538484"/>
              <a:gd name="connsiteY4" fmla="*/ 6868633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484" h="6868633">
                <a:moveTo>
                  <a:pt x="0" y="6868633"/>
                </a:moveTo>
                <a:cubicBezTo>
                  <a:pt x="1772" y="4579089"/>
                  <a:pt x="3545" y="2289545"/>
                  <a:pt x="5317" y="1"/>
                </a:cubicBezTo>
                <a:lnTo>
                  <a:pt x="7538484" y="0"/>
                </a:lnTo>
                <a:lnTo>
                  <a:pt x="5108945" y="6868633"/>
                </a:lnTo>
                <a:lnTo>
                  <a:pt x="0" y="686863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2357" y="6390347"/>
            <a:ext cx="5920556" cy="34253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 </a:t>
            </a:r>
            <a:r>
              <a:rPr lang="en-US" dirty="0"/>
              <a:t>905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dirty="0"/>
              <a:t>906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dirty="0"/>
              <a:t>3706</a:t>
            </a:r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S">
      <a:dk1>
        <a:srgbClr val="2F2B20"/>
      </a:dk1>
      <a:lt1>
        <a:srgbClr val="FFFFFF"/>
      </a:lt1>
      <a:dk2>
        <a:srgbClr val="9373B9"/>
      </a:dk2>
      <a:lt2>
        <a:srgbClr val="FFFFFF"/>
      </a:lt2>
      <a:accent1>
        <a:srgbClr val="442F5E"/>
      </a:accent1>
      <a:accent2>
        <a:srgbClr val="A40000"/>
      </a:accent2>
      <a:accent3>
        <a:srgbClr val="080808"/>
      </a:accent3>
      <a:accent4>
        <a:srgbClr val="95A39D"/>
      </a:accent4>
      <a:accent5>
        <a:srgbClr val="20162C"/>
      </a:accent5>
      <a:accent6>
        <a:srgbClr val="007774"/>
      </a:accent6>
      <a:hlink>
        <a:srgbClr val="0000FF"/>
      </a:hlink>
      <a:folHlink>
        <a:srgbClr val="A40000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dc4bcd6-49db-4c07-9060-8acfc67cef9f"/>
    <ds:schemaRef ds:uri="fb0879af-3eba-417a-a55a-ffe6dcd6ca77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98</Words>
  <Application>Microsoft Office PowerPoint</Application>
  <PresentationFormat>Widescreen</PresentationFormat>
  <Paragraphs>25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Grande</vt:lpstr>
      <vt:lpstr>Verdana</vt:lpstr>
      <vt:lpstr>Wingdings</vt:lpstr>
      <vt:lpstr>Office Theme</vt:lpstr>
      <vt:lpstr>PowerPoint Presentation</vt:lpstr>
      <vt:lpstr>Curriculum Spotlight</vt:lpstr>
      <vt:lpstr>PARIS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2021-04-08T21:24:55Z</dcterms:created>
  <dcterms:modified xsi:type="dcterms:W3CDTF">2021-04-15T03:33:12Z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